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0"/>
  </p:notesMasterIdLst>
  <p:sldIdLst>
    <p:sldId id="312" r:id="rId2"/>
    <p:sldId id="329" r:id="rId3"/>
    <p:sldId id="315" r:id="rId4"/>
    <p:sldId id="325" r:id="rId5"/>
    <p:sldId id="326" r:id="rId6"/>
    <p:sldId id="271" r:id="rId7"/>
    <p:sldId id="319" r:id="rId8"/>
    <p:sldId id="320" r:id="rId9"/>
    <p:sldId id="314" r:id="rId10"/>
    <p:sldId id="321" r:id="rId11"/>
    <p:sldId id="267" r:id="rId12"/>
    <p:sldId id="269" r:id="rId13"/>
    <p:sldId id="313" r:id="rId14"/>
    <p:sldId id="308" r:id="rId15"/>
    <p:sldId id="330" r:id="rId16"/>
    <p:sldId id="311" r:id="rId17"/>
    <p:sldId id="284" r:id="rId18"/>
    <p:sldId id="328" r:id="rId19"/>
  </p:sldIdLst>
  <p:sldSz cx="9144000" cy="5143500" type="screen16x9"/>
  <p:notesSz cx="6858000" cy="9144000"/>
  <p:embeddedFontLst>
    <p:embeddedFont>
      <p:font typeface="Roboto Condensed" panose="020B0604020202020204" charset="0"/>
      <p:regular r:id="rId21"/>
      <p:bold r:id="rId22"/>
      <p:italic r:id="rId23"/>
      <p:boldItalic r:id="rId24"/>
    </p:embeddedFont>
    <p:embeddedFont>
      <p:font typeface="Roboto Slab Regular" panose="020B0604020202020204" charset="0"/>
      <p:regular r:id="rId25"/>
      <p:bold r:id="rId26"/>
    </p:embeddedFont>
    <p:embeddedFont>
      <p:font typeface="Squada One" panose="020B0604020202020204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CFB2"/>
    <a:srgbClr val="434343"/>
    <a:srgbClr val="F7A536"/>
    <a:srgbClr val="F7A537"/>
    <a:srgbClr val="F7A545"/>
    <a:srgbClr val="F6A12C"/>
    <a:srgbClr val="797600"/>
    <a:srgbClr val="C0BC00"/>
    <a:srgbClr val="FFFF5D"/>
    <a:srgbClr val="ED90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5A5273-A54E-4753-A08F-01BED379CFBA}">
  <a:tblStyle styleId="{D65A5273-A54E-4753-A08F-01BED379CF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50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582" y="114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am\Documents\GitHub\Sustainable-AI-Challenge\Forecast_Comparis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ModelValues!$Y$3</c:f>
              <c:strCache>
                <c:ptCount val="1"/>
                <c:pt idx="0">
                  <c:v>Ottawa Demand 2020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508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ModelValues!$A$4:$A$171</c:f>
              <c:numCache>
                <c:formatCode>m/d/yyyy\ h:mm</c:formatCode>
                <c:ptCount val="168"/>
                <c:pt idx="0">
                  <c:v>43925</c:v>
                </c:pt>
                <c:pt idx="1">
                  <c:v>43925.041666666664</c:v>
                </c:pt>
                <c:pt idx="2">
                  <c:v>43925.083333333328</c:v>
                </c:pt>
                <c:pt idx="3">
                  <c:v>43925.124999999993</c:v>
                </c:pt>
                <c:pt idx="4">
                  <c:v>43925.166666666657</c:v>
                </c:pt>
                <c:pt idx="5">
                  <c:v>43925.208333333321</c:v>
                </c:pt>
                <c:pt idx="6">
                  <c:v>43925.249999999985</c:v>
                </c:pt>
                <c:pt idx="7">
                  <c:v>43925.29166666665</c:v>
                </c:pt>
                <c:pt idx="8">
                  <c:v>43925.333333333314</c:v>
                </c:pt>
                <c:pt idx="9">
                  <c:v>43925.374999999978</c:v>
                </c:pt>
                <c:pt idx="10">
                  <c:v>43925.416666666642</c:v>
                </c:pt>
                <c:pt idx="11">
                  <c:v>43925.458333333307</c:v>
                </c:pt>
                <c:pt idx="12">
                  <c:v>43925.499999999971</c:v>
                </c:pt>
                <c:pt idx="13">
                  <c:v>43925.541666666635</c:v>
                </c:pt>
                <c:pt idx="14">
                  <c:v>43925.583333333299</c:v>
                </c:pt>
                <c:pt idx="15">
                  <c:v>43925.624999999964</c:v>
                </c:pt>
                <c:pt idx="16">
                  <c:v>43925.666666666628</c:v>
                </c:pt>
                <c:pt idx="17">
                  <c:v>43925.708333333292</c:v>
                </c:pt>
                <c:pt idx="18">
                  <c:v>43925.749999999956</c:v>
                </c:pt>
                <c:pt idx="19">
                  <c:v>43925.791666666621</c:v>
                </c:pt>
                <c:pt idx="20">
                  <c:v>43925.833333333285</c:v>
                </c:pt>
                <c:pt idx="21">
                  <c:v>43925.874999999949</c:v>
                </c:pt>
                <c:pt idx="22">
                  <c:v>43925.916666666613</c:v>
                </c:pt>
                <c:pt idx="23">
                  <c:v>43925.958333333278</c:v>
                </c:pt>
                <c:pt idx="24">
                  <c:v>43925.999999999942</c:v>
                </c:pt>
                <c:pt idx="25">
                  <c:v>43926.041666666606</c:v>
                </c:pt>
                <c:pt idx="26">
                  <c:v>43926.08333333327</c:v>
                </c:pt>
                <c:pt idx="27">
                  <c:v>43926.124999999935</c:v>
                </c:pt>
                <c:pt idx="28">
                  <c:v>43926.166666666599</c:v>
                </c:pt>
                <c:pt idx="29">
                  <c:v>43926.208333333263</c:v>
                </c:pt>
                <c:pt idx="30">
                  <c:v>43926.249999999927</c:v>
                </c:pt>
                <c:pt idx="31">
                  <c:v>43926.291666666591</c:v>
                </c:pt>
                <c:pt idx="32">
                  <c:v>43926.333333333256</c:v>
                </c:pt>
                <c:pt idx="33">
                  <c:v>43926.37499999992</c:v>
                </c:pt>
                <c:pt idx="34">
                  <c:v>43926.416666666584</c:v>
                </c:pt>
                <c:pt idx="35">
                  <c:v>43926.458333333248</c:v>
                </c:pt>
                <c:pt idx="36">
                  <c:v>43926.499999999913</c:v>
                </c:pt>
                <c:pt idx="37">
                  <c:v>43926.541666666577</c:v>
                </c:pt>
                <c:pt idx="38">
                  <c:v>43926.583333333241</c:v>
                </c:pt>
                <c:pt idx="39">
                  <c:v>43926.624999999905</c:v>
                </c:pt>
                <c:pt idx="40">
                  <c:v>43926.66666666657</c:v>
                </c:pt>
                <c:pt idx="41">
                  <c:v>43926.708333333234</c:v>
                </c:pt>
                <c:pt idx="42">
                  <c:v>43926.749999999898</c:v>
                </c:pt>
                <c:pt idx="43">
                  <c:v>43926.791666666562</c:v>
                </c:pt>
                <c:pt idx="44">
                  <c:v>43926.833333333227</c:v>
                </c:pt>
                <c:pt idx="45">
                  <c:v>43926.874999999891</c:v>
                </c:pt>
                <c:pt idx="46">
                  <c:v>43926.916666666555</c:v>
                </c:pt>
                <c:pt idx="47">
                  <c:v>43926.958333333219</c:v>
                </c:pt>
                <c:pt idx="48">
                  <c:v>43926.999999999884</c:v>
                </c:pt>
                <c:pt idx="49">
                  <c:v>43927.041666666548</c:v>
                </c:pt>
                <c:pt idx="50">
                  <c:v>43927.083333333212</c:v>
                </c:pt>
                <c:pt idx="51">
                  <c:v>43927.124999999876</c:v>
                </c:pt>
                <c:pt idx="52">
                  <c:v>43927.166666666541</c:v>
                </c:pt>
                <c:pt idx="53">
                  <c:v>43927.208333333205</c:v>
                </c:pt>
                <c:pt idx="54">
                  <c:v>43927.249999999869</c:v>
                </c:pt>
                <c:pt idx="55">
                  <c:v>43927.291666666533</c:v>
                </c:pt>
                <c:pt idx="56">
                  <c:v>43927.333333333198</c:v>
                </c:pt>
                <c:pt idx="57">
                  <c:v>43927.374999999862</c:v>
                </c:pt>
                <c:pt idx="58">
                  <c:v>43927.416666666526</c:v>
                </c:pt>
                <c:pt idx="59">
                  <c:v>43927.45833333319</c:v>
                </c:pt>
                <c:pt idx="60">
                  <c:v>43927.499999999854</c:v>
                </c:pt>
                <c:pt idx="61">
                  <c:v>43927.541666666519</c:v>
                </c:pt>
                <c:pt idx="62">
                  <c:v>43927.583333333183</c:v>
                </c:pt>
                <c:pt idx="63">
                  <c:v>43927.624999999847</c:v>
                </c:pt>
                <c:pt idx="64">
                  <c:v>43927.666666666511</c:v>
                </c:pt>
                <c:pt idx="65">
                  <c:v>43927.708333333176</c:v>
                </c:pt>
                <c:pt idx="66">
                  <c:v>43927.74999999984</c:v>
                </c:pt>
                <c:pt idx="67">
                  <c:v>43927.791666666504</c:v>
                </c:pt>
                <c:pt idx="68">
                  <c:v>43927.833333333168</c:v>
                </c:pt>
                <c:pt idx="69">
                  <c:v>43927.874999999833</c:v>
                </c:pt>
                <c:pt idx="70">
                  <c:v>43927.916666666497</c:v>
                </c:pt>
                <c:pt idx="71">
                  <c:v>43927.958333333161</c:v>
                </c:pt>
                <c:pt idx="72">
                  <c:v>43927.999999999825</c:v>
                </c:pt>
                <c:pt idx="73">
                  <c:v>43928.04166666649</c:v>
                </c:pt>
                <c:pt idx="74">
                  <c:v>43928.083333333154</c:v>
                </c:pt>
                <c:pt idx="75">
                  <c:v>43928.124999999818</c:v>
                </c:pt>
                <c:pt idx="76">
                  <c:v>43928.166666666482</c:v>
                </c:pt>
                <c:pt idx="77">
                  <c:v>43928.208333333147</c:v>
                </c:pt>
                <c:pt idx="78">
                  <c:v>43928.249999999811</c:v>
                </c:pt>
                <c:pt idx="79">
                  <c:v>43928.291666666475</c:v>
                </c:pt>
                <c:pt idx="80">
                  <c:v>43928.333333333139</c:v>
                </c:pt>
                <c:pt idx="81">
                  <c:v>43928.374999999804</c:v>
                </c:pt>
                <c:pt idx="82">
                  <c:v>43928.416666666468</c:v>
                </c:pt>
                <c:pt idx="83">
                  <c:v>43928.458333333132</c:v>
                </c:pt>
                <c:pt idx="84">
                  <c:v>43928.499999999796</c:v>
                </c:pt>
                <c:pt idx="85">
                  <c:v>43928.541666666461</c:v>
                </c:pt>
                <c:pt idx="86">
                  <c:v>43928.583333333125</c:v>
                </c:pt>
                <c:pt idx="87">
                  <c:v>43928.624999999789</c:v>
                </c:pt>
                <c:pt idx="88">
                  <c:v>43928.666666666453</c:v>
                </c:pt>
                <c:pt idx="89">
                  <c:v>43928.708333333117</c:v>
                </c:pt>
                <c:pt idx="90">
                  <c:v>43928.749999999782</c:v>
                </c:pt>
                <c:pt idx="91">
                  <c:v>43928.791666666446</c:v>
                </c:pt>
                <c:pt idx="92">
                  <c:v>43928.83333333311</c:v>
                </c:pt>
                <c:pt idx="93">
                  <c:v>43928.874999999774</c:v>
                </c:pt>
                <c:pt idx="94">
                  <c:v>43928.916666666439</c:v>
                </c:pt>
                <c:pt idx="95">
                  <c:v>43928.958333333103</c:v>
                </c:pt>
                <c:pt idx="96">
                  <c:v>43928.999999999767</c:v>
                </c:pt>
                <c:pt idx="97">
                  <c:v>43929.041666666431</c:v>
                </c:pt>
                <c:pt idx="98">
                  <c:v>43929.083333333096</c:v>
                </c:pt>
                <c:pt idx="99">
                  <c:v>43929.12499999976</c:v>
                </c:pt>
                <c:pt idx="100">
                  <c:v>43929.166666666424</c:v>
                </c:pt>
                <c:pt idx="101">
                  <c:v>43929.208333333088</c:v>
                </c:pt>
                <c:pt idx="102">
                  <c:v>43929.249999999753</c:v>
                </c:pt>
                <c:pt idx="103">
                  <c:v>43929.291666666417</c:v>
                </c:pt>
                <c:pt idx="104">
                  <c:v>43929.333333333081</c:v>
                </c:pt>
                <c:pt idx="105">
                  <c:v>43929.374999999745</c:v>
                </c:pt>
                <c:pt idx="106">
                  <c:v>43929.41666666641</c:v>
                </c:pt>
                <c:pt idx="107">
                  <c:v>43929.458333333074</c:v>
                </c:pt>
                <c:pt idx="108">
                  <c:v>43929.499999999738</c:v>
                </c:pt>
                <c:pt idx="109">
                  <c:v>43929.541666666402</c:v>
                </c:pt>
                <c:pt idx="110">
                  <c:v>43929.583333333067</c:v>
                </c:pt>
                <c:pt idx="111">
                  <c:v>43929.624999999731</c:v>
                </c:pt>
                <c:pt idx="112">
                  <c:v>43929.666666666395</c:v>
                </c:pt>
                <c:pt idx="113">
                  <c:v>43929.708333333059</c:v>
                </c:pt>
                <c:pt idx="114">
                  <c:v>43929.749999999724</c:v>
                </c:pt>
                <c:pt idx="115">
                  <c:v>43929.791666666388</c:v>
                </c:pt>
                <c:pt idx="116">
                  <c:v>43929.833333333052</c:v>
                </c:pt>
                <c:pt idx="117">
                  <c:v>43929.874999999716</c:v>
                </c:pt>
                <c:pt idx="118">
                  <c:v>43929.91666666638</c:v>
                </c:pt>
                <c:pt idx="119">
                  <c:v>43929.958333333045</c:v>
                </c:pt>
                <c:pt idx="120">
                  <c:v>43929.999999999709</c:v>
                </c:pt>
                <c:pt idx="121">
                  <c:v>43930.041666666373</c:v>
                </c:pt>
                <c:pt idx="122">
                  <c:v>43930.083333333037</c:v>
                </c:pt>
                <c:pt idx="123">
                  <c:v>43930.124999999702</c:v>
                </c:pt>
                <c:pt idx="124">
                  <c:v>43930.166666666366</c:v>
                </c:pt>
                <c:pt idx="125">
                  <c:v>43930.20833333303</c:v>
                </c:pt>
                <c:pt idx="126">
                  <c:v>43930.249999999694</c:v>
                </c:pt>
                <c:pt idx="127">
                  <c:v>43930.291666666359</c:v>
                </c:pt>
                <c:pt idx="128">
                  <c:v>43930.333333333023</c:v>
                </c:pt>
                <c:pt idx="129">
                  <c:v>43930.374999999687</c:v>
                </c:pt>
                <c:pt idx="130">
                  <c:v>43930.416666666351</c:v>
                </c:pt>
                <c:pt idx="131">
                  <c:v>43930.458333333016</c:v>
                </c:pt>
                <c:pt idx="132">
                  <c:v>43930.49999999968</c:v>
                </c:pt>
                <c:pt idx="133">
                  <c:v>43930.541666666344</c:v>
                </c:pt>
                <c:pt idx="134">
                  <c:v>43930.583333333008</c:v>
                </c:pt>
                <c:pt idx="135">
                  <c:v>43930.624999999673</c:v>
                </c:pt>
                <c:pt idx="136">
                  <c:v>43930.666666666337</c:v>
                </c:pt>
                <c:pt idx="137">
                  <c:v>43930.708333333001</c:v>
                </c:pt>
                <c:pt idx="138">
                  <c:v>43930.749999999665</c:v>
                </c:pt>
                <c:pt idx="139">
                  <c:v>43930.79166666633</c:v>
                </c:pt>
                <c:pt idx="140">
                  <c:v>43930.833333332994</c:v>
                </c:pt>
                <c:pt idx="141">
                  <c:v>43930.874999999658</c:v>
                </c:pt>
                <c:pt idx="142">
                  <c:v>43930.916666666322</c:v>
                </c:pt>
                <c:pt idx="143">
                  <c:v>43930.958333332987</c:v>
                </c:pt>
                <c:pt idx="144">
                  <c:v>43930.999999999651</c:v>
                </c:pt>
                <c:pt idx="145">
                  <c:v>43931.041666666315</c:v>
                </c:pt>
                <c:pt idx="146">
                  <c:v>43931.083333332979</c:v>
                </c:pt>
                <c:pt idx="147">
                  <c:v>43931.124999999643</c:v>
                </c:pt>
                <c:pt idx="148">
                  <c:v>43931.166666666308</c:v>
                </c:pt>
                <c:pt idx="149">
                  <c:v>43931.208333332972</c:v>
                </c:pt>
                <c:pt idx="150">
                  <c:v>43931.249999999636</c:v>
                </c:pt>
                <c:pt idx="151">
                  <c:v>43931.2916666663</c:v>
                </c:pt>
                <c:pt idx="152">
                  <c:v>43931.333333332965</c:v>
                </c:pt>
                <c:pt idx="153">
                  <c:v>43931.374999999629</c:v>
                </c:pt>
                <c:pt idx="154">
                  <c:v>43931.416666666293</c:v>
                </c:pt>
                <c:pt idx="155">
                  <c:v>43931.458333332957</c:v>
                </c:pt>
                <c:pt idx="156">
                  <c:v>43931.499999999622</c:v>
                </c:pt>
                <c:pt idx="157">
                  <c:v>43931.541666666286</c:v>
                </c:pt>
                <c:pt idx="158">
                  <c:v>43931.58333333295</c:v>
                </c:pt>
                <c:pt idx="159">
                  <c:v>43931.624999999614</c:v>
                </c:pt>
                <c:pt idx="160">
                  <c:v>43931.666666666279</c:v>
                </c:pt>
                <c:pt idx="161">
                  <c:v>43931.708333332943</c:v>
                </c:pt>
                <c:pt idx="162">
                  <c:v>43931.749999999607</c:v>
                </c:pt>
                <c:pt idx="163">
                  <c:v>43931.791666666271</c:v>
                </c:pt>
                <c:pt idx="164">
                  <c:v>43931.833333332936</c:v>
                </c:pt>
                <c:pt idx="165">
                  <c:v>43931.8749999996</c:v>
                </c:pt>
                <c:pt idx="166">
                  <c:v>43931.916666666264</c:v>
                </c:pt>
                <c:pt idx="167">
                  <c:v>43931.958333332928</c:v>
                </c:pt>
              </c:numCache>
            </c:numRef>
          </c:xVal>
          <c:yVal>
            <c:numRef>
              <c:f>ModelValues!$Y$4:$Y$171</c:f>
              <c:numCache>
                <c:formatCode>General</c:formatCode>
                <c:ptCount val="168"/>
                <c:pt idx="0">
                  <c:v>709</c:v>
                </c:pt>
                <c:pt idx="1">
                  <c:v>690</c:v>
                </c:pt>
                <c:pt idx="2">
                  <c:v>682</c:v>
                </c:pt>
                <c:pt idx="3">
                  <c:v>683</c:v>
                </c:pt>
                <c:pt idx="4">
                  <c:v>700</c:v>
                </c:pt>
                <c:pt idx="5">
                  <c:v>730</c:v>
                </c:pt>
                <c:pt idx="6">
                  <c:v>742</c:v>
                </c:pt>
                <c:pt idx="7">
                  <c:v>738</c:v>
                </c:pt>
                <c:pt idx="8">
                  <c:v>742</c:v>
                </c:pt>
                <c:pt idx="9">
                  <c:v>762</c:v>
                </c:pt>
                <c:pt idx="10">
                  <c:v>766</c:v>
                </c:pt>
                <c:pt idx="11">
                  <c:v>759</c:v>
                </c:pt>
                <c:pt idx="12">
                  <c:v>749</c:v>
                </c:pt>
                <c:pt idx="13">
                  <c:v>733</c:v>
                </c:pt>
                <c:pt idx="14">
                  <c:v>738</c:v>
                </c:pt>
                <c:pt idx="15">
                  <c:v>788</c:v>
                </c:pt>
                <c:pt idx="16">
                  <c:v>856</c:v>
                </c:pt>
                <c:pt idx="17">
                  <c:v>890</c:v>
                </c:pt>
                <c:pt idx="18">
                  <c:v>903</c:v>
                </c:pt>
                <c:pt idx="19">
                  <c:v>909</c:v>
                </c:pt>
                <c:pt idx="20">
                  <c:v>864</c:v>
                </c:pt>
                <c:pt idx="21">
                  <c:v>807</c:v>
                </c:pt>
                <c:pt idx="22">
                  <c:v>749</c:v>
                </c:pt>
                <c:pt idx="23">
                  <c:v>699</c:v>
                </c:pt>
                <c:pt idx="24">
                  <c:v>673</c:v>
                </c:pt>
                <c:pt idx="25">
                  <c:v>662</c:v>
                </c:pt>
                <c:pt idx="26">
                  <c:v>656</c:v>
                </c:pt>
                <c:pt idx="27">
                  <c:v>666</c:v>
                </c:pt>
                <c:pt idx="28">
                  <c:v>677</c:v>
                </c:pt>
                <c:pt idx="29">
                  <c:v>698</c:v>
                </c:pt>
                <c:pt idx="30">
                  <c:v>721</c:v>
                </c:pt>
                <c:pt idx="31">
                  <c:v>770</c:v>
                </c:pt>
                <c:pt idx="32">
                  <c:v>820</c:v>
                </c:pt>
                <c:pt idx="33">
                  <c:v>860</c:v>
                </c:pt>
                <c:pt idx="34">
                  <c:v>891</c:v>
                </c:pt>
                <c:pt idx="35">
                  <c:v>911</c:v>
                </c:pt>
                <c:pt idx="36">
                  <c:v>896</c:v>
                </c:pt>
                <c:pt idx="37">
                  <c:v>868</c:v>
                </c:pt>
                <c:pt idx="38">
                  <c:v>864</c:v>
                </c:pt>
                <c:pt idx="39">
                  <c:v>888</c:v>
                </c:pt>
                <c:pt idx="40">
                  <c:v>919</c:v>
                </c:pt>
                <c:pt idx="41">
                  <c:v>916</c:v>
                </c:pt>
                <c:pt idx="42">
                  <c:v>918</c:v>
                </c:pt>
                <c:pt idx="43">
                  <c:v>940</c:v>
                </c:pt>
                <c:pt idx="44">
                  <c:v>895</c:v>
                </c:pt>
                <c:pt idx="45">
                  <c:v>835</c:v>
                </c:pt>
                <c:pt idx="46">
                  <c:v>777</c:v>
                </c:pt>
                <c:pt idx="47">
                  <c:v>731</c:v>
                </c:pt>
                <c:pt idx="48">
                  <c:v>699</c:v>
                </c:pt>
                <c:pt idx="49">
                  <c:v>691</c:v>
                </c:pt>
                <c:pt idx="50">
                  <c:v>688</c:v>
                </c:pt>
                <c:pt idx="51">
                  <c:v>703</c:v>
                </c:pt>
                <c:pt idx="52">
                  <c:v>748</c:v>
                </c:pt>
                <c:pt idx="53">
                  <c:v>812</c:v>
                </c:pt>
                <c:pt idx="54">
                  <c:v>845</c:v>
                </c:pt>
                <c:pt idx="55">
                  <c:v>842</c:v>
                </c:pt>
                <c:pt idx="56">
                  <c:v>816</c:v>
                </c:pt>
                <c:pt idx="57">
                  <c:v>803</c:v>
                </c:pt>
                <c:pt idx="58">
                  <c:v>800</c:v>
                </c:pt>
                <c:pt idx="59">
                  <c:v>806</c:v>
                </c:pt>
                <c:pt idx="60">
                  <c:v>782</c:v>
                </c:pt>
                <c:pt idx="61">
                  <c:v>770</c:v>
                </c:pt>
                <c:pt idx="62">
                  <c:v>783</c:v>
                </c:pt>
                <c:pt idx="63">
                  <c:v>821</c:v>
                </c:pt>
                <c:pt idx="64">
                  <c:v>889</c:v>
                </c:pt>
                <c:pt idx="65">
                  <c:v>902</c:v>
                </c:pt>
                <c:pt idx="66">
                  <c:v>925</c:v>
                </c:pt>
                <c:pt idx="67">
                  <c:v>932</c:v>
                </c:pt>
                <c:pt idx="68">
                  <c:v>883</c:v>
                </c:pt>
                <c:pt idx="69">
                  <c:v>829</c:v>
                </c:pt>
                <c:pt idx="70">
                  <c:v>760</c:v>
                </c:pt>
                <c:pt idx="71">
                  <c:v>713</c:v>
                </c:pt>
                <c:pt idx="72">
                  <c:v>689</c:v>
                </c:pt>
                <c:pt idx="73">
                  <c:v>676</c:v>
                </c:pt>
                <c:pt idx="74">
                  <c:v>678</c:v>
                </c:pt>
                <c:pt idx="75">
                  <c:v>689</c:v>
                </c:pt>
                <c:pt idx="76">
                  <c:v>727</c:v>
                </c:pt>
                <c:pt idx="77">
                  <c:v>795</c:v>
                </c:pt>
                <c:pt idx="78">
                  <c:v>826</c:v>
                </c:pt>
                <c:pt idx="79">
                  <c:v>817</c:v>
                </c:pt>
                <c:pt idx="80">
                  <c:v>793</c:v>
                </c:pt>
                <c:pt idx="81">
                  <c:v>779</c:v>
                </c:pt>
                <c:pt idx="82">
                  <c:v>788</c:v>
                </c:pt>
                <c:pt idx="83">
                  <c:v>796</c:v>
                </c:pt>
                <c:pt idx="84">
                  <c:v>781</c:v>
                </c:pt>
                <c:pt idx="85">
                  <c:v>773</c:v>
                </c:pt>
                <c:pt idx="86">
                  <c:v>779</c:v>
                </c:pt>
                <c:pt idx="87">
                  <c:v>814</c:v>
                </c:pt>
                <c:pt idx="88">
                  <c:v>889</c:v>
                </c:pt>
                <c:pt idx="89">
                  <c:v>909</c:v>
                </c:pt>
                <c:pt idx="90">
                  <c:v>919</c:v>
                </c:pt>
                <c:pt idx="91">
                  <c:v>926</c:v>
                </c:pt>
                <c:pt idx="92">
                  <c:v>881</c:v>
                </c:pt>
                <c:pt idx="93">
                  <c:v>823</c:v>
                </c:pt>
                <c:pt idx="94">
                  <c:v>752</c:v>
                </c:pt>
                <c:pt idx="95">
                  <c:v>715</c:v>
                </c:pt>
                <c:pt idx="96">
                  <c:v>693</c:v>
                </c:pt>
                <c:pt idx="97">
                  <c:v>683</c:v>
                </c:pt>
                <c:pt idx="98">
                  <c:v>674</c:v>
                </c:pt>
                <c:pt idx="99">
                  <c:v>697</c:v>
                </c:pt>
                <c:pt idx="100">
                  <c:v>725</c:v>
                </c:pt>
                <c:pt idx="101">
                  <c:v>784</c:v>
                </c:pt>
                <c:pt idx="102">
                  <c:v>839</c:v>
                </c:pt>
                <c:pt idx="103">
                  <c:v>890</c:v>
                </c:pt>
                <c:pt idx="104">
                  <c:v>899</c:v>
                </c:pt>
                <c:pt idx="105">
                  <c:v>902</c:v>
                </c:pt>
                <c:pt idx="106">
                  <c:v>914</c:v>
                </c:pt>
                <c:pt idx="107">
                  <c:v>927</c:v>
                </c:pt>
                <c:pt idx="108">
                  <c:v>892</c:v>
                </c:pt>
                <c:pt idx="109">
                  <c:v>870</c:v>
                </c:pt>
                <c:pt idx="110">
                  <c:v>882</c:v>
                </c:pt>
                <c:pt idx="111">
                  <c:v>923</c:v>
                </c:pt>
                <c:pt idx="112">
                  <c:v>975</c:v>
                </c:pt>
                <c:pt idx="113">
                  <c:v>963</c:v>
                </c:pt>
                <c:pt idx="114">
                  <c:v>959</c:v>
                </c:pt>
                <c:pt idx="115">
                  <c:v>946</c:v>
                </c:pt>
                <c:pt idx="116">
                  <c:v>895</c:v>
                </c:pt>
                <c:pt idx="117">
                  <c:v>828</c:v>
                </c:pt>
                <c:pt idx="118">
                  <c:v>768</c:v>
                </c:pt>
                <c:pt idx="119">
                  <c:v>726</c:v>
                </c:pt>
                <c:pt idx="120">
                  <c:v>697</c:v>
                </c:pt>
                <c:pt idx="121">
                  <c:v>680</c:v>
                </c:pt>
                <c:pt idx="122">
                  <c:v>687</c:v>
                </c:pt>
                <c:pt idx="123">
                  <c:v>705</c:v>
                </c:pt>
                <c:pt idx="124">
                  <c:v>735</c:v>
                </c:pt>
                <c:pt idx="125">
                  <c:v>793</c:v>
                </c:pt>
                <c:pt idx="126">
                  <c:v>865</c:v>
                </c:pt>
                <c:pt idx="127">
                  <c:v>916</c:v>
                </c:pt>
                <c:pt idx="128">
                  <c:v>944</c:v>
                </c:pt>
                <c:pt idx="129">
                  <c:v>979</c:v>
                </c:pt>
                <c:pt idx="130">
                  <c:v>996</c:v>
                </c:pt>
                <c:pt idx="131">
                  <c:v>1001</c:v>
                </c:pt>
                <c:pt idx="132">
                  <c:v>964</c:v>
                </c:pt>
                <c:pt idx="133">
                  <c:v>967</c:v>
                </c:pt>
                <c:pt idx="134">
                  <c:v>954</c:v>
                </c:pt>
                <c:pt idx="135">
                  <c:v>954</c:v>
                </c:pt>
                <c:pt idx="136">
                  <c:v>965</c:v>
                </c:pt>
                <c:pt idx="137">
                  <c:v>939</c:v>
                </c:pt>
                <c:pt idx="138">
                  <c:v>955</c:v>
                </c:pt>
                <c:pt idx="139">
                  <c:v>962</c:v>
                </c:pt>
                <c:pt idx="140">
                  <c:v>927</c:v>
                </c:pt>
                <c:pt idx="141">
                  <c:v>875</c:v>
                </c:pt>
                <c:pt idx="142">
                  <c:v>813</c:v>
                </c:pt>
                <c:pt idx="143">
                  <c:v>778</c:v>
                </c:pt>
                <c:pt idx="144">
                  <c:v>750</c:v>
                </c:pt>
                <c:pt idx="145">
                  <c:v>734</c:v>
                </c:pt>
                <c:pt idx="146">
                  <c:v>727</c:v>
                </c:pt>
                <c:pt idx="147">
                  <c:v>733</c:v>
                </c:pt>
                <c:pt idx="148">
                  <c:v>761</c:v>
                </c:pt>
                <c:pt idx="149">
                  <c:v>796</c:v>
                </c:pt>
                <c:pt idx="150">
                  <c:v>815</c:v>
                </c:pt>
                <c:pt idx="151">
                  <c:v>844</c:v>
                </c:pt>
                <c:pt idx="152">
                  <c:v>862</c:v>
                </c:pt>
                <c:pt idx="153">
                  <c:v>879</c:v>
                </c:pt>
                <c:pt idx="154">
                  <c:v>892</c:v>
                </c:pt>
                <c:pt idx="155">
                  <c:v>914</c:v>
                </c:pt>
                <c:pt idx="156">
                  <c:v>907</c:v>
                </c:pt>
                <c:pt idx="157">
                  <c:v>898</c:v>
                </c:pt>
                <c:pt idx="158">
                  <c:v>911</c:v>
                </c:pt>
                <c:pt idx="159">
                  <c:v>955</c:v>
                </c:pt>
                <c:pt idx="160">
                  <c:v>1017</c:v>
                </c:pt>
                <c:pt idx="161">
                  <c:v>997</c:v>
                </c:pt>
                <c:pt idx="162">
                  <c:v>983</c:v>
                </c:pt>
                <c:pt idx="163">
                  <c:v>964</c:v>
                </c:pt>
                <c:pt idx="164">
                  <c:v>922</c:v>
                </c:pt>
                <c:pt idx="165">
                  <c:v>863</c:v>
                </c:pt>
                <c:pt idx="166">
                  <c:v>810</c:v>
                </c:pt>
                <c:pt idx="167">
                  <c:v>773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C17-4D8A-818F-6D45A66CFA27}"/>
            </c:ext>
          </c:extLst>
        </c:ser>
        <c:ser>
          <c:idx val="1"/>
          <c:order val="1"/>
          <c:tx>
            <c:strRef>
              <c:f>ModelValues!$AA$3</c:f>
              <c:strCache>
                <c:ptCount val="1"/>
                <c:pt idx="0">
                  <c:v>SMART Power Model</c:v>
                </c:pt>
              </c:strCache>
            </c:strRef>
          </c:tx>
          <c:spPr>
            <a:ln w="22225" cap="rnd">
              <a:solidFill>
                <a:schemeClr val="bg1"/>
              </a:solidFill>
            </a:ln>
            <a:effectLst>
              <a:glow rad="381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ModelValues!$A$4:$A$171</c:f>
              <c:numCache>
                <c:formatCode>m/d/yyyy\ h:mm</c:formatCode>
                <c:ptCount val="168"/>
                <c:pt idx="0">
                  <c:v>43925</c:v>
                </c:pt>
                <c:pt idx="1">
                  <c:v>43925.041666666664</c:v>
                </c:pt>
                <c:pt idx="2">
                  <c:v>43925.083333333328</c:v>
                </c:pt>
                <c:pt idx="3">
                  <c:v>43925.124999999993</c:v>
                </c:pt>
                <c:pt idx="4">
                  <c:v>43925.166666666657</c:v>
                </c:pt>
                <c:pt idx="5">
                  <c:v>43925.208333333321</c:v>
                </c:pt>
                <c:pt idx="6">
                  <c:v>43925.249999999985</c:v>
                </c:pt>
                <c:pt idx="7">
                  <c:v>43925.29166666665</c:v>
                </c:pt>
                <c:pt idx="8">
                  <c:v>43925.333333333314</c:v>
                </c:pt>
                <c:pt idx="9">
                  <c:v>43925.374999999978</c:v>
                </c:pt>
                <c:pt idx="10">
                  <c:v>43925.416666666642</c:v>
                </c:pt>
                <c:pt idx="11">
                  <c:v>43925.458333333307</c:v>
                </c:pt>
                <c:pt idx="12">
                  <c:v>43925.499999999971</c:v>
                </c:pt>
                <c:pt idx="13">
                  <c:v>43925.541666666635</c:v>
                </c:pt>
                <c:pt idx="14">
                  <c:v>43925.583333333299</c:v>
                </c:pt>
                <c:pt idx="15">
                  <c:v>43925.624999999964</c:v>
                </c:pt>
                <c:pt idx="16">
                  <c:v>43925.666666666628</c:v>
                </c:pt>
                <c:pt idx="17">
                  <c:v>43925.708333333292</c:v>
                </c:pt>
                <c:pt idx="18">
                  <c:v>43925.749999999956</c:v>
                </c:pt>
                <c:pt idx="19">
                  <c:v>43925.791666666621</c:v>
                </c:pt>
                <c:pt idx="20">
                  <c:v>43925.833333333285</c:v>
                </c:pt>
                <c:pt idx="21">
                  <c:v>43925.874999999949</c:v>
                </c:pt>
                <c:pt idx="22">
                  <c:v>43925.916666666613</c:v>
                </c:pt>
                <c:pt idx="23">
                  <c:v>43925.958333333278</c:v>
                </c:pt>
                <c:pt idx="24">
                  <c:v>43925.999999999942</c:v>
                </c:pt>
                <c:pt idx="25">
                  <c:v>43926.041666666606</c:v>
                </c:pt>
                <c:pt idx="26">
                  <c:v>43926.08333333327</c:v>
                </c:pt>
                <c:pt idx="27">
                  <c:v>43926.124999999935</c:v>
                </c:pt>
                <c:pt idx="28">
                  <c:v>43926.166666666599</c:v>
                </c:pt>
                <c:pt idx="29">
                  <c:v>43926.208333333263</c:v>
                </c:pt>
                <c:pt idx="30">
                  <c:v>43926.249999999927</c:v>
                </c:pt>
                <c:pt idx="31">
                  <c:v>43926.291666666591</c:v>
                </c:pt>
                <c:pt idx="32">
                  <c:v>43926.333333333256</c:v>
                </c:pt>
                <c:pt idx="33">
                  <c:v>43926.37499999992</c:v>
                </c:pt>
                <c:pt idx="34">
                  <c:v>43926.416666666584</c:v>
                </c:pt>
                <c:pt idx="35">
                  <c:v>43926.458333333248</c:v>
                </c:pt>
                <c:pt idx="36">
                  <c:v>43926.499999999913</c:v>
                </c:pt>
                <c:pt idx="37">
                  <c:v>43926.541666666577</c:v>
                </c:pt>
                <c:pt idx="38">
                  <c:v>43926.583333333241</c:v>
                </c:pt>
                <c:pt idx="39">
                  <c:v>43926.624999999905</c:v>
                </c:pt>
                <c:pt idx="40">
                  <c:v>43926.66666666657</c:v>
                </c:pt>
                <c:pt idx="41">
                  <c:v>43926.708333333234</c:v>
                </c:pt>
                <c:pt idx="42">
                  <c:v>43926.749999999898</c:v>
                </c:pt>
                <c:pt idx="43">
                  <c:v>43926.791666666562</c:v>
                </c:pt>
                <c:pt idx="44">
                  <c:v>43926.833333333227</c:v>
                </c:pt>
                <c:pt idx="45">
                  <c:v>43926.874999999891</c:v>
                </c:pt>
                <c:pt idx="46">
                  <c:v>43926.916666666555</c:v>
                </c:pt>
                <c:pt idx="47">
                  <c:v>43926.958333333219</c:v>
                </c:pt>
                <c:pt idx="48">
                  <c:v>43926.999999999884</c:v>
                </c:pt>
                <c:pt idx="49">
                  <c:v>43927.041666666548</c:v>
                </c:pt>
                <c:pt idx="50">
                  <c:v>43927.083333333212</c:v>
                </c:pt>
                <c:pt idx="51">
                  <c:v>43927.124999999876</c:v>
                </c:pt>
                <c:pt idx="52">
                  <c:v>43927.166666666541</c:v>
                </c:pt>
                <c:pt idx="53">
                  <c:v>43927.208333333205</c:v>
                </c:pt>
                <c:pt idx="54">
                  <c:v>43927.249999999869</c:v>
                </c:pt>
                <c:pt idx="55">
                  <c:v>43927.291666666533</c:v>
                </c:pt>
                <c:pt idx="56">
                  <c:v>43927.333333333198</c:v>
                </c:pt>
                <c:pt idx="57">
                  <c:v>43927.374999999862</c:v>
                </c:pt>
                <c:pt idx="58">
                  <c:v>43927.416666666526</c:v>
                </c:pt>
                <c:pt idx="59">
                  <c:v>43927.45833333319</c:v>
                </c:pt>
                <c:pt idx="60">
                  <c:v>43927.499999999854</c:v>
                </c:pt>
                <c:pt idx="61">
                  <c:v>43927.541666666519</c:v>
                </c:pt>
                <c:pt idx="62">
                  <c:v>43927.583333333183</c:v>
                </c:pt>
                <c:pt idx="63">
                  <c:v>43927.624999999847</c:v>
                </c:pt>
                <c:pt idx="64">
                  <c:v>43927.666666666511</c:v>
                </c:pt>
                <c:pt idx="65">
                  <c:v>43927.708333333176</c:v>
                </c:pt>
                <c:pt idx="66">
                  <c:v>43927.74999999984</c:v>
                </c:pt>
                <c:pt idx="67">
                  <c:v>43927.791666666504</c:v>
                </c:pt>
                <c:pt idx="68">
                  <c:v>43927.833333333168</c:v>
                </c:pt>
                <c:pt idx="69">
                  <c:v>43927.874999999833</c:v>
                </c:pt>
                <c:pt idx="70">
                  <c:v>43927.916666666497</c:v>
                </c:pt>
                <c:pt idx="71">
                  <c:v>43927.958333333161</c:v>
                </c:pt>
                <c:pt idx="72">
                  <c:v>43927.999999999825</c:v>
                </c:pt>
                <c:pt idx="73">
                  <c:v>43928.04166666649</c:v>
                </c:pt>
                <c:pt idx="74">
                  <c:v>43928.083333333154</c:v>
                </c:pt>
                <c:pt idx="75">
                  <c:v>43928.124999999818</c:v>
                </c:pt>
                <c:pt idx="76">
                  <c:v>43928.166666666482</c:v>
                </c:pt>
                <c:pt idx="77">
                  <c:v>43928.208333333147</c:v>
                </c:pt>
                <c:pt idx="78">
                  <c:v>43928.249999999811</c:v>
                </c:pt>
                <c:pt idx="79">
                  <c:v>43928.291666666475</c:v>
                </c:pt>
                <c:pt idx="80">
                  <c:v>43928.333333333139</c:v>
                </c:pt>
                <c:pt idx="81">
                  <c:v>43928.374999999804</c:v>
                </c:pt>
                <c:pt idx="82">
                  <c:v>43928.416666666468</c:v>
                </c:pt>
                <c:pt idx="83">
                  <c:v>43928.458333333132</c:v>
                </c:pt>
                <c:pt idx="84">
                  <c:v>43928.499999999796</c:v>
                </c:pt>
                <c:pt idx="85">
                  <c:v>43928.541666666461</c:v>
                </c:pt>
                <c:pt idx="86">
                  <c:v>43928.583333333125</c:v>
                </c:pt>
                <c:pt idx="87">
                  <c:v>43928.624999999789</c:v>
                </c:pt>
                <c:pt idx="88">
                  <c:v>43928.666666666453</c:v>
                </c:pt>
                <c:pt idx="89">
                  <c:v>43928.708333333117</c:v>
                </c:pt>
                <c:pt idx="90">
                  <c:v>43928.749999999782</c:v>
                </c:pt>
                <c:pt idx="91">
                  <c:v>43928.791666666446</c:v>
                </c:pt>
                <c:pt idx="92">
                  <c:v>43928.83333333311</c:v>
                </c:pt>
                <c:pt idx="93">
                  <c:v>43928.874999999774</c:v>
                </c:pt>
                <c:pt idx="94">
                  <c:v>43928.916666666439</c:v>
                </c:pt>
                <c:pt idx="95">
                  <c:v>43928.958333333103</c:v>
                </c:pt>
                <c:pt idx="96">
                  <c:v>43928.999999999767</c:v>
                </c:pt>
                <c:pt idx="97">
                  <c:v>43929.041666666431</c:v>
                </c:pt>
                <c:pt idx="98">
                  <c:v>43929.083333333096</c:v>
                </c:pt>
                <c:pt idx="99">
                  <c:v>43929.12499999976</c:v>
                </c:pt>
                <c:pt idx="100">
                  <c:v>43929.166666666424</c:v>
                </c:pt>
                <c:pt idx="101">
                  <c:v>43929.208333333088</c:v>
                </c:pt>
                <c:pt idx="102">
                  <c:v>43929.249999999753</c:v>
                </c:pt>
                <c:pt idx="103">
                  <c:v>43929.291666666417</c:v>
                </c:pt>
                <c:pt idx="104">
                  <c:v>43929.333333333081</c:v>
                </c:pt>
                <c:pt idx="105">
                  <c:v>43929.374999999745</c:v>
                </c:pt>
                <c:pt idx="106">
                  <c:v>43929.41666666641</c:v>
                </c:pt>
                <c:pt idx="107">
                  <c:v>43929.458333333074</c:v>
                </c:pt>
                <c:pt idx="108">
                  <c:v>43929.499999999738</c:v>
                </c:pt>
                <c:pt idx="109">
                  <c:v>43929.541666666402</c:v>
                </c:pt>
                <c:pt idx="110">
                  <c:v>43929.583333333067</c:v>
                </c:pt>
                <c:pt idx="111">
                  <c:v>43929.624999999731</c:v>
                </c:pt>
                <c:pt idx="112">
                  <c:v>43929.666666666395</c:v>
                </c:pt>
                <c:pt idx="113">
                  <c:v>43929.708333333059</c:v>
                </c:pt>
                <c:pt idx="114">
                  <c:v>43929.749999999724</c:v>
                </c:pt>
                <c:pt idx="115">
                  <c:v>43929.791666666388</c:v>
                </c:pt>
                <c:pt idx="116">
                  <c:v>43929.833333333052</c:v>
                </c:pt>
                <c:pt idx="117">
                  <c:v>43929.874999999716</c:v>
                </c:pt>
                <c:pt idx="118">
                  <c:v>43929.91666666638</c:v>
                </c:pt>
                <c:pt idx="119">
                  <c:v>43929.958333333045</c:v>
                </c:pt>
                <c:pt idx="120">
                  <c:v>43929.999999999709</c:v>
                </c:pt>
                <c:pt idx="121">
                  <c:v>43930.041666666373</c:v>
                </c:pt>
                <c:pt idx="122">
                  <c:v>43930.083333333037</c:v>
                </c:pt>
                <c:pt idx="123">
                  <c:v>43930.124999999702</c:v>
                </c:pt>
                <c:pt idx="124">
                  <c:v>43930.166666666366</c:v>
                </c:pt>
                <c:pt idx="125">
                  <c:v>43930.20833333303</c:v>
                </c:pt>
                <c:pt idx="126">
                  <c:v>43930.249999999694</c:v>
                </c:pt>
                <c:pt idx="127">
                  <c:v>43930.291666666359</c:v>
                </c:pt>
                <c:pt idx="128">
                  <c:v>43930.333333333023</c:v>
                </c:pt>
                <c:pt idx="129">
                  <c:v>43930.374999999687</c:v>
                </c:pt>
                <c:pt idx="130">
                  <c:v>43930.416666666351</c:v>
                </c:pt>
                <c:pt idx="131">
                  <c:v>43930.458333333016</c:v>
                </c:pt>
                <c:pt idx="132">
                  <c:v>43930.49999999968</c:v>
                </c:pt>
                <c:pt idx="133">
                  <c:v>43930.541666666344</c:v>
                </c:pt>
                <c:pt idx="134">
                  <c:v>43930.583333333008</c:v>
                </c:pt>
                <c:pt idx="135">
                  <c:v>43930.624999999673</c:v>
                </c:pt>
                <c:pt idx="136">
                  <c:v>43930.666666666337</c:v>
                </c:pt>
                <c:pt idx="137">
                  <c:v>43930.708333333001</c:v>
                </c:pt>
                <c:pt idx="138">
                  <c:v>43930.749999999665</c:v>
                </c:pt>
                <c:pt idx="139">
                  <c:v>43930.79166666633</c:v>
                </c:pt>
                <c:pt idx="140">
                  <c:v>43930.833333332994</c:v>
                </c:pt>
                <c:pt idx="141">
                  <c:v>43930.874999999658</c:v>
                </c:pt>
                <c:pt idx="142">
                  <c:v>43930.916666666322</c:v>
                </c:pt>
                <c:pt idx="143">
                  <c:v>43930.958333332987</c:v>
                </c:pt>
                <c:pt idx="144">
                  <c:v>43930.999999999651</c:v>
                </c:pt>
                <c:pt idx="145">
                  <c:v>43931.041666666315</c:v>
                </c:pt>
                <c:pt idx="146">
                  <c:v>43931.083333332979</c:v>
                </c:pt>
                <c:pt idx="147">
                  <c:v>43931.124999999643</c:v>
                </c:pt>
                <c:pt idx="148">
                  <c:v>43931.166666666308</c:v>
                </c:pt>
                <c:pt idx="149">
                  <c:v>43931.208333332972</c:v>
                </c:pt>
                <c:pt idx="150">
                  <c:v>43931.249999999636</c:v>
                </c:pt>
                <c:pt idx="151">
                  <c:v>43931.2916666663</c:v>
                </c:pt>
                <c:pt idx="152">
                  <c:v>43931.333333332965</c:v>
                </c:pt>
                <c:pt idx="153">
                  <c:v>43931.374999999629</c:v>
                </c:pt>
                <c:pt idx="154">
                  <c:v>43931.416666666293</c:v>
                </c:pt>
                <c:pt idx="155">
                  <c:v>43931.458333332957</c:v>
                </c:pt>
                <c:pt idx="156">
                  <c:v>43931.499999999622</c:v>
                </c:pt>
                <c:pt idx="157">
                  <c:v>43931.541666666286</c:v>
                </c:pt>
                <c:pt idx="158">
                  <c:v>43931.58333333295</c:v>
                </c:pt>
                <c:pt idx="159">
                  <c:v>43931.624999999614</c:v>
                </c:pt>
                <c:pt idx="160">
                  <c:v>43931.666666666279</c:v>
                </c:pt>
                <c:pt idx="161">
                  <c:v>43931.708333332943</c:v>
                </c:pt>
                <c:pt idx="162">
                  <c:v>43931.749999999607</c:v>
                </c:pt>
                <c:pt idx="163">
                  <c:v>43931.791666666271</c:v>
                </c:pt>
                <c:pt idx="164">
                  <c:v>43931.833333332936</c:v>
                </c:pt>
                <c:pt idx="165">
                  <c:v>43931.8749999996</c:v>
                </c:pt>
                <c:pt idx="166">
                  <c:v>43931.916666666264</c:v>
                </c:pt>
                <c:pt idx="167">
                  <c:v>43931.958333332928</c:v>
                </c:pt>
              </c:numCache>
            </c:numRef>
          </c:xVal>
          <c:yVal>
            <c:numRef>
              <c:f>ModelValues!$AA$4:$AA$171</c:f>
              <c:numCache>
                <c:formatCode>0</c:formatCode>
                <c:ptCount val="168"/>
                <c:pt idx="0">
                  <c:v>718.52683300000001</c:v>
                </c:pt>
                <c:pt idx="1">
                  <c:v>699.27152999999998</c:v>
                </c:pt>
                <c:pt idx="2">
                  <c:v>691.16403400000002</c:v>
                </c:pt>
                <c:pt idx="3">
                  <c:v>692.17747099999997</c:v>
                </c:pt>
                <c:pt idx="4">
                  <c:v>709.40589999999997</c:v>
                </c:pt>
                <c:pt idx="5">
                  <c:v>739.80900999999994</c:v>
                </c:pt>
                <c:pt idx="6">
                  <c:v>751.97025399999995</c:v>
                </c:pt>
                <c:pt idx="7">
                  <c:v>747.91650600000003</c:v>
                </c:pt>
                <c:pt idx="8">
                  <c:v>751.97025399999995</c:v>
                </c:pt>
                <c:pt idx="9">
                  <c:v>785.45</c:v>
                </c:pt>
                <c:pt idx="10">
                  <c:v>776.05</c:v>
                </c:pt>
                <c:pt idx="11">
                  <c:v>792.5</c:v>
                </c:pt>
                <c:pt idx="12">
                  <c:v>816</c:v>
                </c:pt>
                <c:pt idx="13">
                  <c:v>742.84932100000003</c:v>
                </c:pt>
                <c:pt idx="14">
                  <c:v>747.91650600000003</c:v>
                </c:pt>
                <c:pt idx="15">
                  <c:v>798.58835599999998</c:v>
                </c:pt>
                <c:pt idx="16">
                  <c:v>858</c:v>
                </c:pt>
                <c:pt idx="17">
                  <c:v>890</c:v>
                </c:pt>
                <c:pt idx="18">
                  <c:v>912.75</c:v>
                </c:pt>
                <c:pt idx="19">
                  <c:v>923.25</c:v>
                </c:pt>
                <c:pt idx="20">
                  <c:v>887.21913600000005</c:v>
                </c:pt>
                <c:pt idx="21">
                  <c:v>813.02</c:v>
                </c:pt>
                <c:pt idx="22">
                  <c:v>816</c:v>
                </c:pt>
                <c:pt idx="23">
                  <c:v>708.39246300000002</c:v>
                </c:pt>
                <c:pt idx="24">
                  <c:v>682.04310099999998</c:v>
                </c:pt>
                <c:pt idx="25">
                  <c:v>670.89529400000004</c:v>
                </c:pt>
                <c:pt idx="26">
                  <c:v>664.81467199999997</c:v>
                </c:pt>
                <c:pt idx="27">
                  <c:v>674.94904199999996</c:v>
                </c:pt>
                <c:pt idx="28">
                  <c:v>686.09684900000002</c:v>
                </c:pt>
                <c:pt idx="29">
                  <c:v>707.37902599999995</c:v>
                </c:pt>
                <c:pt idx="30">
                  <c:v>730.68807700000002</c:v>
                </c:pt>
                <c:pt idx="31">
                  <c:v>780.34649000000002</c:v>
                </c:pt>
                <c:pt idx="32">
                  <c:v>837.2</c:v>
                </c:pt>
                <c:pt idx="33">
                  <c:v>883.11163999999997</c:v>
                </c:pt>
                <c:pt idx="34">
                  <c:v>891.75</c:v>
                </c:pt>
                <c:pt idx="35">
                  <c:v>926.75</c:v>
                </c:pt>
                <c:pt idx="36">
                  <c:v>900.5</c:v>
                </c:pt>
                <c:pt idx="37">
                  <c:v>891.32663200000002</c:v>
                </c:pt>
                <c:pt idx="38">
                  <c:v>887.21913600000005</c:v>
                </c:pt>
                <c:pt idx="39">
                  <c:v>911.86411199999998</c:v>
                </c:pt>
                <c:pt idx="40">
                  <c:v>960</c:v>
                </c:pt>
                <c:pt idx="41">
                  <c:v>960</c:v>
                </c:pt>
                <c:pt idx="42">
                  <c:v>960</c:v>
                </c:pt>
                <c:pt idx="43">
                  <c:v>960</c:v>
                </c:pt>
                <c:pt idx="44">
                  <c:v>898.75</c:v>
                </c:pt>
                <c:pt idx="45">
                  <c:v>847.5</c:v>
                </c:pt>
                <c:pt idx="46">
                  <c:v>787.44054900000003</c:v>
                </c:pt>
                <c:pt idx="47">
                  <c:v>740.82244700000001</c:v>
                </c:pt>
                <c:pt idx="48">
                  <c:v>708.39246300000002</c:v>
                </c:pt>
                <c:pt idx="49">
                  <c:v>700.28496700000005</c:v>
                </c:pt>
                <c:pt idx="50">
                  <c:v>697.24465599999996</c:v>
                </c:pt>
                <c:pt idx="51">
                  <c:v>712.44621099999995</c:v>
                </c:pt>
                <c:pt idx="52">
                  <c:v>818.35</c:v>
                </c:pt>
                <c:pt idx="53">
                  <c:v>822.32</c:v>
                </c:pt>
                <c:pt idx="54">
                  <c:v>852.5</c:v>
                </c:pt>
                <c:pt idx="55">
                  <c:v>851</c:v>
                </c:pt>
                <c:pt idx="56">
                  <c:v>829.76</c:v>
                </c:pt>
                <c:pt idx="57">
                  <c:v>805.58</c:v>
                </c:pt>
                <c:pt idx="58">
                  <c:v>800</c:v>
                </c:pt>
                <c:pt idx="59">
                  <c:v>811.16</c:v>
                </c:pt>
                <c:pt idx="60">
                  <c:v>792.50773400000003</c:v>
                </c:pt>
                <c:pt idx="61">
                  <c:v>780.34649000000002</c:v>
                </c:pt>
                <c:pt idx="62">
                  <c:v>793.52117099999998</c:v>
                </c:pt>
                <c:pt idx="63">
                  <c:v>839.06</c:v>
                </c:pt>
                <c:pt idx="64">
                  <c:v>912.890986</c:v>
                </c:pt>
                <c:pt idx="65">
                  <c:v>911</c:v>
                </c:pt>
                <c:pt idx="66">
                  <c:v>960</c:v>
                </c:pt>
                <c:pt idx="67">
                  <c:v>960</c:v>
                </c:pt>
                <c:pt idx="68">
                  <c:v>906.72974199999999</c:v>
                </c:pt>
                <c:pt idx="69">
                  <c:v>853.94</c:v>
                </c:pt>
                <c:pt idx="70">
                  <c:v>790.15</c:v>
                </c:pt>
                <c:pt idx="71">
                  <c:v>722.58058100000005</c:v>
                </c:pt>
                <c:pt idx="72">
                  <c:v>698.25809300000003</c:v>
                </c:pt>
                <c:pt idx="73">
                  <c:v>685.08341199999995</c:v>
                </c:pt>
                <c:pt idx="74">
                  <c:v>687.11028599999997</c:v>
                </c:pt>
                <c:pt idx="75">
                  <c:v>698.25809300000003</c:v>
                </c:pt>
                <c:pt idx="76">
                  <c:v>736.76869899999997</c:v>
                </c:pt>
                <c:pt idx="77">
                  <c:v>805.68241499999999</c:v>
                </c:pt>
                <c:pt idx="78">
                  <c:v>848.36</c:v>
                </c:pt>
                <c:pt idx="79">
                  <c:v>831.62</c:v>
                </c:pt>
                <c:pt idx="80">
                  <c:v>803.65554099999997</c:v>
                </c:pt>
                <c:pt idx="81">
                  <c:v>789.46742300000005</c:v>
                </c:pt>
                <c:pt idx="82">
                  <c:v>798.58835599999998</c:v>
                </c:pt>
                <c:pt idx="83">
                  <c:v>806.69585199999995</c:v>
                </c:pt>
                <c:pt idx="84">
                  <c:v>791.49429699999996</c:v>
                </c:pt>
                <c:pt idx="85">
                  <c:v>783.38680099999999</c:v>
                </c:pt>
                <c:pt idx="86">
                  <c:v>789.46742300000005</c:v>
                </c:pt>
                <c:pt idx="87">
                  <c:v>826.04</c:v>
                </c:pt>
                <c:pt idx="88">
                  <c:v>912.890986</c:v>
                </c:pt>
                <c:pt idx="89">
                  <c:v>923.25</c:v>
                </c:pt>
                <c:pt idx="90">
                  <c:v>960</c:v>
                </c:pt>
                <c:pt idx="91">
                  <c:v>960</c:v>
                </c:pt>
                <c:pt idx="92">
                  <c:v>904.67599399999995</c:v>
                </c:pt>
                <c:pt idx="93">
                  <c:v>842.78</c:v>
                </c:pt>
                <c:pt idx="94">
                  <c:v>808.95</c:v>
                </c:pt>
                <c:pt idx="95">
                  <c:v>724.60745499999996</c:v>
                </c:pt>
                <c:pt idx="96">
                  <c:v>702.31184099999996</c:v>
                </c:pt>
                <c:pt idx="97">
                  <c:v>692.17747099999997</c:v>
                </c:pt>
                <c:pt idx="98">
                  <c:v>683.05653800000005</c:v>
                </c:pt>
                <c:pt idx="99">
                  <c:v>706.365589</c:v>
                </c:pt>
                <c:pt idx="100">
                  <c:v>734.74182499999995</c:v>
                </c:pt>
                <c:pt idx="101">
                  <c:v>794.53460800000005</c:v>
                </c:pt>
                <c:pt idx="102">
                  <c:v>849.5</c:v>
                </c:pt>
                <c:pt idx="103">
                  <c:v>890</c:v>
                </c:pt>
                <c:pt idx="104">
                  <c:v>905.75</c:v>
                </c:pt>
                <c:pt idx="105">
                  <c:v>911</c:v>
                </c:pt>
                <c:pt idx="106">
                  <c:v>960</c:v>
                </c:pt>
                <c:pt idx="107">
                  <c:v>960</c:v>
                </c:pt>
                <c:pt idx="108">
                  <c:v>893.5</c:v>
                </c:pt>
                <c:pt idx="109">
                  <c:v>893.38037999999995</c:v>
                </c:pt>
                <c:pt idx="110">
                  <c:v>905.70286799999997</c:v>
                </c:pt>
                <c:pt idx="111">
                  <c:v>960</c:v>
                </c:pt>
                <c:pt idx="112">
                  <c:v>955</c:v>
                </c:pt>
                <c:pt idx="113">
                  <c:v>975.93983100000003</c:v>
                </c:pt>
                <c:pt idx="114">
                  <c:v>960</c:v>
                </c:pt>
                <c:pt idx="115">
                  <c:v>960</c:v>
                </c:pt>
                <c:pt idx="116">
                  <c:v>898.75</c:v>
                </c:pt>
                <c:pt idx="117">
                  <c:v>852.08</c:v>
                </c:pt>
                <c:pt idx="118">
                  <c:v>771.35</c:v>
                </c:pt>
                <c:pt idx="119">
                  <c:v>735.75526200000002</c:v>
                </c:pt>
                <c:pt idx="120">
                  <c:v>706.365589</c:v>
                </c:pt>
                <c:pt idx="121">
                  <c:v>689.13715999999999</c:v>
                </c:pt>
                <c:pt idx="122">
                  <c:v>696.23121900000001</c:v>
                </c:pt>
                <c:pt idx="123">
                  <c:v>714.47308499999997</c:v>
                </c:pt>
                <c:pt idx="124">
                  <c:v>744.87619500000005</c:v>
                </c:pt>
                <c:pt idx="125">
                  <c:v>803.65554099999997</c:v>
                </c:pt>
                <c:pt idx="126">
                  <c:v>888.24600999999996</c:v>
                </c:pt>
                <c:pt idx="127">
                  <c:v>960</c:v>
                </c:pt>
                <c:pt idx="128">
                  <c:v>960</c:v>
                </c:pt>
                <c:pt idx="129">
                  <c:v>959</c:v>
                </c:pt>
                <c:pt idx="130">
                  <c:v>976</c:v>
                </c:pt>
                <c:pt idx="131">
                  <c:v>981</c:v>
                </c:pt>
                <c:pt idx="132">
                  <c:v>976.95326799999998</c:v>
                </c:pt>
                <c:pt idx="133">
                  <c:v>947</c:v>
                </c:pt>
                <c:pt idx="134">
                  <c:v>960</c:v>
                </c:pt>
                <c:pt idx="135">
                  <c:v>960</c:v>
                </c:pt>
                <c:pt idx="136">
                  <c:v>977.96670500000005</c:v>
                </c:pt>
                <c:pt idx="137">
                  <c:v>960</c:v>
                </c:pt>
                <c:pt idx="138">
                  <c:v>960</c:v>
                </c:pt>
                <c:pt idx="139">
                  <c:v>974.92639399999996</c:v>
                </c:pt>
                <c:pt idx="140">
                  <c:v>960</c:v>
                </c:pt>
                <c:pt idx="141">
                  <c:v>898.51475000000005</c:v>
                </c:pt>
                <c:pt idx="142">
                  <c:v>824.18</c:v>
                </c:pt>
                <c:pt idx="143">
                  <c:v>788.45398599999999</c:v>
                </c:pt>
                <c:pt idx="144">
                  <c:v>813.65</c:v>
                </c:pt>
                <c:pt idx="145">
                  <c:v>743.86275799999999</c:v>
                </c:pt>
                <c:pt idx="146">
                  <c:v>736.76869899999997</c:v>
                </c:pt>
                <c:pt idx="147">
                  <c:v>742.84932100000003</c:v>
                </c:pt>
                <c:pt idx="148">
                  <c:v>787.8</c:v>
                </c:pt>
                <c:pt idx="149">
                  <c:v>806.69585199999995</c:v>
                </c:pt>
                <c:pt idx="150">
                  <c:v>827.9</c:v>
                </c:pt>
                <c:pt idx="151">
                  <c:v>852</c:v>
                </c:pt>
                <c:pt idx="152">
                  <c:v>885.16538800000001</c:v>
                </c:pt>
                <c:pt idx="153">
                  <c:v>902.62224600000002</c:v>
                </c:pt>
                <c:pt idx="154">
                  <c:v>893.5</c:v>
                </c:pt>
                <c:pt idx="155">
                  <c:v>960</c:v>
                </c:pt>
                <c:pt idx="156">
                  <c:v>919.75</c:v>
                </c:pt>
                <c:pt idx="157">
                  <c:v>904</c:v>
                </c:pt>
                <c:pt idx="158">
                  <c:v>926.75</c:v>
                </c:pt>
                <c:pt idx="159">
                  <c:v>960</c:v>
                </c:pt>
                <c:pt idx="160">
                  <c:v>997</c:v>
                </c:pt>
                <c:pt idx="161">
                  <c:v>977</c:v>
                </c:pt>
                <c:pt idx="162">
                  <c:v>963</c:v>
                </c:pt>
                <c:pt idx="163">
                  <c:v>976.95326799999998</c:v>
                </c:pt>
                <c:pt idx="164">
                  <c:v>960</c:v>
                </c:pt>
                <c:pt idx="165">
                  <c:v>886.19226200000003</c:v>
                </c:pt>
                <c:pt idx="166">
                  <c:v>818.6</c:v>
                </c:pt>
                <c:pt idx="167">
                  <c:v>783.38680099999999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C17-4D8A-818F-6D45A66CFA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11928928"/>
        <c:axId val="1227340880"/>
        <c:extLst>
          <c:ext xmlns:c15="http://schemas.microsoft.com/office/drawing/2012/chart" uri="{02D57815-91ED-43cb-92C2-25804820EDAC}">
            <c15:filteredScatte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ModelValues!$Z$3</c15:sqref>
                        </c15:formulaRef>
                      </c:ext>
                    </c:extLst>
                    <c:strCache>
                      <c:ptCount val="1"/>
                      <c:pt idx="0">
                        <c:v>Ottawa Predicted</c:v>
                      </c:pt>
                    </c:strCache>
                  </c:strRef>
                </c:tx>
                <c:spPr>
                  <a:ln w="22225" cap="rnd">
                    <a:solidFill>
                      <a:schemeClr val="accent3"/>
                    </a:solidFill>
                  </a:ln>
                  <a:effectLst>
                    <a:glow rad="139700">
                      <a:schemeClr val="accent3">
                        <a:satMod val="175000"/>
                        <a:alpha val="14000"/>
                      </a:schemeClr>
                    </a:glow>
                  </a:effectLst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ModelValues!$A$4:$A$171</c15:sqref>
                        </c15:formulaRef>
                      </c:ext>
                    </c:extLst>
                    <c:numCache>
                      <c:formatCode>m/d/yyyy\ h:mm</c:formatCode>
                      <c:ptCount val="168"/>
                      <c:pt idx="0">
                        <c:v>43925</c:v>
                      </c:pt>
                      <c:pt idx="1">
                        <c:v>43925.041666666664</c:v>
                      </c:pt>
                      <c:pt idx="2">
                        <c:v>43925.083333333328</c:v>
                      </c:pt>
                      <c:pt idx="3">
                        <c:v>43925.124999999993</c:v>
                      </c:pt>
                      <c:pt idx="4">
                        <c:v>43925.166666666657</c:v>
                      </c:pt>
                      <c:pt idx="5">
                        <c:v>43925.208333333321</c:v>
                      </c:pt>
                      <c:pt idx="6">
                        <c:v>43925.249999999985</c:v>
                      </c:pt>
                      <c:pt idx="7">
                        <c:v>43925.29166666665</c:v>
                      </c:pt>
                      <c:pt idx="8">
                        <c:v>43925.333333333314</c:v>
                      </c:pt>
                      <c:pt idx="9">
                        <c:v>43925.374999999978</c:v>
                      </c:pt>
                      <c:pt idx="10">
                        <c:v>43925.416666666642</c:v>
                      </c:pt>
                      <c:pt idx="11">
                        <c:v>43925.458333333307</c:v>
                      </c:pt>
                      <c:pt idx="12">
                        <c:v>43925.499999999971</c:v>
                      </c:pt>
                      <c:pt idx="13">
                        <c:v>43925.541666666635</c:v>
                      </c:pt>
                      <c:pt idx="14">
                        <c:v>43925.583333333299</c:v>
                      </c:pt>
                      <c:pt idx="15">
                        <c:v>43925.624999999964</c:v>
                      </c:pt>
                      <c:pt idx="16">
                        <c:v>43925.666666666628</c:v>
                      </c:pt>
                      <c:pt idx="17">
                        <c:v>43925.708333333292</c:v>
                      </c:pt>
                      <c:pt idx="18">
                        <c:v>43925.749999999956</c:v>
                      </c:pt>
                      <c:pt idx="19">
                        <c:v>43925.791666666621</c:v>
                      </c:pt>
                      <c:pt idx="20">
                        <c:v>43925.833333333285</c:v>
                      </c:pt>
                      <c:pt idx="21">
                        <c:v>43925.874999999949</c:v>
                      </c:pt>
                      <c:pt idx="22">
                        <c:v>43925.916666666613</c:v>
                      </c:pt>
                      <c:pt idx="23">
                        <c:v>43925.958333333278</c:v>
                      </c:pt>
                      <c:pt idx="24">
                        <c:v>43925.999999999942</c:v>
                      </c:pt>
                      <c:pt idx="25">
                        <c:v>43926.041666666606</c:v>
                      </c:pt>
                      <c:pt idx="26">
                        <c:v>43926.08333333327</c:v>
                      </c:pt>
                      <c:pt idx="27">
                        <c:v>43926.124999999935</c:v>
                      </c:pt>
                      <c:pt idx="28">
                        <c:v>43926.166666666599</c:v>
                      </c:pt>
                      <c:pt idx="29">
                        <c:v>43926.208333333263</c:v>
                      </c:pt>
                      <c:pt idx="30">
                        <c:v>43926.249999999927</c:v>
                      </c:pt>
                      <c:pt idx="31">
                        <c:v>43926.291666666591</c:v>
                      </c:pt>
                      <c:pt idx="32">
                        <c:v>43926.333333333256</c:v>
                      </c:pt>
                      <c:pt idx="33">
                        <c:v>43926.37499999992</c:v>
                      </c:pt>
                      <c:pt idx="34">
                        <c:v>43926.416666666584</c:v>
                      </c:pt>
                      <c:pt idx="35">
                        <c:v>43926.458333333248</c:v>
                      </c:pt>
                      <c:pt idx="36">
                        <c:v>43926.499999999913</c:v>
                      </c:pt>
                      <c:pt idx="37">
                        <c:v>43926.541666666577</c:v>
                      </c:pt>
                      <c:pt idx="38">
                        <c:v>43926.583333333241</c:v>
                      </c:pt>
                      <c:pt idx="39">
                        <c:v>43926.624999999905</c:v>
                      </c:pt>
                      <c:pt idx="40">
                        <c:v>43926.66666666657</c:v>
                      </c:pt>
                      <c:pt idx="41">
                        <c:v>43926.708333333234</c:v>
                      </c:pt>
                      <c:pt idx="42">
                        <c:v>43926.749999999898</c:v>
                      </c:pt>
                      <c:pt idx="43">
                        <c:v>43926.791666666562</c:v>
                      </c:pt>
                      <c:pt idx="44">
                        <c:v>43926.833333333227</c:v>
                      </c:pt>
                      <c:pt idx="45">
                        <c:v>43926.874999999891</c:v>
                      </c:pt>
                      <c:pt idx="46">
                        <c:v>43926.916666666555</c:v>
                      </c:pt>
                      <c:pt idx="47">
                        <c:v>43926.958333333219</c:v>
                      </c:pt>
                      <c:pt idx="48">
                        <c:v>43926.999999999884</c:v>
                      </c:pt>
                      <c:pt idx="49">
                        <c:v>43927.041666666548</c:v>
                      </c:pt>
                      <c:pt idx="50">
                        <c:v>43927.083333333212</c:v>
                      </c:pt>
                      <c:pt idx="51">
                        <c:v>43927.124999999876</c:v>
                      </c:pt>
                      <c:pt idx="52">
                        <c:v>43927.166666666541</c:v>
                      </c:pt>
                      <c:pt idx="53">
                        <c:v>43927.208333333205</c:v>
                      </c:pt>
                      <c:pt idx="54">
                        <c:v>43927.249999999869</c:v>
                      </c:pt>
                      <c:pt idx="55">
                        <c:v>43927.291666666533</c:v>
                      </c:pt>
                      <c:pt idx="56">
                        <c:v>43927.333333333198</c:v>
                      </c:pt>
                      <c:pt idx="57">
                        <c:v>43927.374999999862</c:v>
                      </c:pt>
                      <c:pt idx="58">
                        <c:v>43927.416666666526</c:v>
                      </c:pt>
                      <c:pt idx="59">
                        <c:v>43927.45833333319</c:v>
                      </c:pt>
                      <c:pt idx="60">
                        <c:v>43927.499999999854</c:v>
                      </c:pt>
                      <c:pt idx="61">
                        <c:v>43927.541666666519</c:v>
                      </c:pt>
                      <c:pt idx="62">
                        <c:v>43927.583333333183</c:v>
                      </c:pt>
                      <c:pt idx="63">
                        <c:v>43927.624999999847</c:v>
                      </c:pt>
                      <c:pt idx="64">
                        <c:v>43927.666666666511</c:v>
                      </c:pt>
                      <c:pt idx="65">
                        <c:v>43927.708333333176</c:v>
                      </c:pt>
                      <c:pt idx="66">
                        <c:v>43927.74999999984</c:v>
                      </c:pt>
                      <c:pt idx="67">
                        <c:v>43927.791666666504</c:v>
                      </c:pt>
                      <c:pt idx="68">
                        <c:v>43927.833333333168</c:v>
                      </c:pt>
                      <c:pt idx="69">
                        <c:v>43927.874999999833</c:v>
                      </c:pt>
                      <c:pt idx="70">
                        <c:v>43927.916666666497</c:v>
                      </c:pt>
                      <c:pt idx="71">
                        <c:v>43927.958333333161</c:v>
                      </c:pt>
                      <c:pt idx="72">
                        <c:v>43927.999999999825</c:v>
                      </c:pt>
                      <c:pt idx="73">
                        <c:v>43928.04166666649</c:v>
                      </c:pt>
                      <c:pt idx="74">
                        <c:v>43928.083333333154</c:v>
                      </c:pt>
                      <c:pt idx="75">
                        <c:v>43928.124999999818</c:v>
                      </c:pt>
                      <c:pt idx="76">
                        <c:v>43928.166666666482</c:v>
                      </c:pt>
                      <c:pt idx="77">
                        <c:v>43928.208333333147</c:v>
                      </c:pt>
                      <c:pt idx="78">
                        <c:v>43928.249999999811</c:v>
                      </c:pt>
                      <c:pt idx="79">
                        <c:v>43928.291666666475</c:v>
                      </c:pt>
                      <c:pt idx="80">
                        <c:v>43928.333333333139</c:v>
                      </c:pt>
                      <c:pt idx="81">
                        <c:v>43928.374999999804</c:v>
                      </c:pt>
                      <c:pt idx="82">
                        <c:v>43928.416666666468</c:v>
                      </c:pt>
                      <c:pt idx="83">
                        <c:v>43928.458333333132</c:v>
                      </c:pt>
                      <c:pt idx="84">
                        <c:v>43928.499999999796</c:v>
                      </c:pt>
                      <c:pt idx="85">
                        <c:v>43928.541666666461</c:v>
                      </c:pt>
                      <c:pt idx="86">
                        <c:v>43928.583333333125</c:v>
                      </c:pt>
                      <c:pt idx="87">
                        <c:v>43928.624999999789</c:v>
                      </c:pt>
                      <c:pt idx="88">
                        <c:v>43928.666666666453</c:v>
                      </c:pt>
                      <c:pt idx="89">
                        <c:v>43928.708333333117</c:v>
                      </c:pt>
                      <c:pt idx="90">
                        <c:v>43928.749999999782</c:v>
                      </c:pt>
                      <c:pt idx="91">
                        <c:v>43928.791666666446</c:v>
                      </c:pt>
                      <c:pt idx="92">
                        <c:v>43928.83333333311</c:v>
                      </c:pt>
                      <c:pt idx="93">
                        <c:v>43928.874999999774</c:v>
                      </c:pt>
                      <c:pt idx="94">
                        <c:v>43928.916666666439</c:v>
                      </c:pt>
                      <c:pt idx="95">
                        <c:v>43928.958333333103</c:v>
                      </c:pt>
                      <c:pt idx="96">
                        <c:v>43928.999999999767</c:v>
                      </c:pt>
                      <c:pt idx="97">
                        <c:v>43929.041666666431</c:v>
                      </c:pt>
                      <c:pt idx="98">
                        <c:v>43929.083333333096</c:v>
                      </c:pt>
                      <c:pt idx="99">
                        <c:v>43929.12499999976</c:v>
                      </c:pt>
                      <c:pt idx="100">
                        <c:v>43929.166666666424</c:v>
                      </c:pt>
                      <c:pt idx="101">
                        <c:v>43929.208333333088</c:v>
                      </c:pt>
                      <c:pt idx="102">
                        <c:v>43929.249999999753</c:v>
                      </c:pt>
                      <c:pt idx="103">
                        <c:v>43929.291666666417</c:v>
                      </c:pt>
                      <c:pt idx="104">
                        <c:v>43929.333333333081</c:v>
                      </c:pt>
                      <c:pt idx="105">
                        <c:v>43929.374999999745</c:v>
                      </c:pt>
                      <c:pt idx="106">
                        <c:v>43929.41666666641</c:v>
                      </c:pt>
                      <c:pt idx="107">
                        <c:v>43929.458333333074</c:v>
                      </c:pt>
                      <c:pt idx="108">
                        <c:v>43929.499999999738</c:v>
                      </c:pt>
                      <c:pt idx="109">
                        <c:v>43929.541666666402</c:v>
                      </c:pt>
                      <c:pt idx="110">
                        <c:v>43929.583333333067</c:v>
                      </c:pt>
                      <c:pt idx="111">
                        <c:v>43929.624999999731</c:v>
                      </c:pt>
                      <c:pt idx="112">
                        <c:v>43929.666666666395</c:v>
                      </c:pt>
                      <c:pt idx="113">
                        <c:v>43929.708333333059</c:v>
                      </c:pt>
                      <c:pt idx="114">
                        <c:v>43929.749999999724</c:v>
                      </c:pt>
                      <c:pt idx="115">
                        <c:v>43929.791666666388</c:v>
                      </c:pt>
                      <c:pt idx="116">
                        <c:v>43929.833333333052</c:v>
                      </c:pt>
                      <c:pt idx="117">
                        <c:v>43929.874999999716</c:v>
                      </c:pt>
                      <c:pt idx="118">
                        <c:v>43929.91666666638</c:v>
                      </c:pt>
                      <c:pt idx="119">
                        <c:v>43929.958333333045</c:v>
                      </c:pt>
                      <c:pt idx="120">
                        <c:v>43929.999999999709</c:v>
                      </c:pt>
                      <c:pt idx="121">
                        <c:v>43930.041666666373</c:v>
                      </c:pt>
                      <c:pt idx="122">
                        <c:v>43930.083333333037</c:v>
                      </c:pt>
                      <c:pt idx="123">
                        <c:v>43930.124999999702</c:v>
                      </c:pt>
                      <c:pt idx="124">
                        <c:v>43930.166666666366</c:v>
                      </c:pt>
                      <c:pt idx="125">
                        <c:v>43930.20833333303</c:v>
                      </c:pt>
                      <c:pt idx="126">
                        <c:v>43930.249999999694</c:v>
                      </c:pt>
                      <c:pt idx="127">
                        <c:v>43930.291666666359</c:v>
                      </c:pt>
                      <c:pt idx="128">
                        <c:v>43930.333333333023</c:v>
                      </c:pt>
                      <c:pt idx="129">
                        <c:v>43930.374999999687</c:v>
                      </c:pt>
                      <c:pt idx="130">
                        <c:v>43930.416666666351</c:v>
                      </c:pt>
                      <c:pt idx="131">
                        <c:v>43930.458333333016</c:v>
                      </c:pt>
                      <c:pt idx="132">
                        <c:v>43930.49999999968</c:v>
                      </c:pt>
                      <c:pt idx="133">
                        <c:v>43930.541666666344</c:v>
                      </c:pt>
                      <c:pt idx="134">
                        <c:v>43930.583333333008</c:v>
                      </c:pt>
                      <c:pt idx="135">
                        <c:v>43930.624999999673</c:v>
                      </c:pt>
                      <c:pt idx="136">
                        <c:v>43930.666666666337</c:v>
                      </c:pt>
                      <c:pt idx="137">
                        <c:v>43930.708333333001</c:v>
                      </c:pt>
                      <c:pt idx="138">
                        <c:v>43930.749999999665</c:v>
                      </c:pt>
                      <c:pt idx="139">
                        <c:v>43930.79166666633</c:v>
                      </c:pt>
                      <c:pt idx="140">
                        <c:v>43930.833333332994</c:v>
                      </c:pt>
                      <c:pt idx="141">
                        <c:v>43930.874999999658</c:v>
                      </c:pt>
                      <c:pt idx="142">
                        <c:v>43930.916666666322</c:v>
                      </c:pt>
                      <c:pt idx="143">
                        <c:v>43930.958333332987</c:v>
                      </c:pt>
                      <c:pt idx="144">
                        <c:v>43930.999999999651</c:v>
                      </c:pt>
                      <c:pt idx="145">
                        <c:v>43931.041666666315</c:v>
                      </c:pt>
                      <c:pt idx="146">
                        <c:v>43931.083333332979</c:v>
                      </c:pt>
                      <c:pt idx="147">
                        <c:v>43931.124999999643</c:v>
                      </c:pt>
                      <c:pt idx="148">
                        <c:v>43931.166666666308</c:v>
                      </c:pt>
                      <c:pt idx="149">
                        <c:v>43931.208333332972</c:v>
                      </c:pt>
                      <c:pt idx="150">
                        <c:v>43931.249999999636</c:v>
                      </c:pt>
                      <c:pt idx="151">
                        <c:v>43931.2916666663</c:v>
                      </c:pt>
                      <c:pt idx="152">
                        <c:v>43931.333333332965</c:v>
                      </c:pt>
                      <c:pt idx="153">
                        <c:v>43931.374999999629</c:v>
                      </c:pt>
                      <c:pt idx="154">
                        <c:v>43931.416666666293</c:v>
                      </c:pt>
                      <c:pt idx="155">
                        <c:v>43931.458333332957</c:v>
                      </c:pt>
                      <c:pt idx="156">
                        <c:v>43931.499999999622</c:v>
                      </c:pt>
                      <c:pt idx="157">
                        <c:v>43931.541666666286</c:v>
                      </c:pt>
                      <c:pt idx="158">
                        <c:v>43931.58333333295</c:v>
                      </c:pt>
                      <c:pt idx="159">
                        <c:v>43931.624999999614</c:v>
                      </c:pt>
                      <c:pt idx="160">
                        <c:v>43931.666666666279</c:v>
                      </c:pt>
                      <c:pt idx="161">
                        <c:v>43931.708333332943</c:v>
                      </c:pt>
                      <c:pt idx="162">
                        <c:v>43931.749999999607</c:v>
                      </c:pt>
                      <c:pt idx="163">
                        <c:v>43931.791666666271</c:v>
                      </c:pt>
                      <c:pt idx="164">
                        <c:v>43931.833333332936</c:v>
                      </c:pt>
                      <c:pt idx="165">
                        <c:v>43931.8749999996</c:v>
                      </c:pt>
                      <c:pt idx="166">
                        <c:v>43931.916666666264</c:v>
                      </c:pt>
                      <c:pt idx="167">
                        <c:v>43931.958333332928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ModelValues!$Z$4:$Z$171</c15:sqref>
                        </c15:formulaRef>
                      </c:ext>
                    </c:extLst>
                    <c:numCache>
                      <c:formatCode>0</c:formatCode>
                      <c:ptCount val="168"/>
                      <c:pt idx="0">
                        <c:v>689.94633399999998</c:v>
                      </c:pt>
                      <c:pt idx="1">
                        <c:v>671.45694000000003</c:v>
                      </c:pt>
                      <c:pt idx="2">
                        <c:v>663.67193199999997</c:v>
                      </c:pt>
                      <c:pt idx="3">
                        <c:v>664.64505799999995</c:v>
                      </c:pt>
                      <c:pt idx="4">
                        <c:v>681.18820000000005</c:v>
                      </c:pt>
                      <c:pt idx="5">
                        <c:v>710.38198</c:v>
                      </c:pt>
                      <c:pt idx="6">
                        <c:v>722.05949199999998</c:v>
                      </c:pt>
                      <c:pt idx="7">
                        <c:v>718.16698799999995</c:v>
                      </c:pt>
                      <c:pt idx="8">
                        <c:v>722.05949199999998</c:v>
                      </c:pt>
                      <c:pt idx="9">
                        <c:v>741.52201200000002</c:v>
                      </c:pt>
                      <c:pt idx="10">
                        <c:v>745.41451600000005</c:v>
                      </c:pt>
                      <c:pt idx="11">
                        <c:v>738.60263399999997</c:v>
                      </c:pt>
                      <c:pt idx="12">
                        <c:v>728.87137400000006</c:v>
                      </c:pt>
                      <c:pt idx="13">
                        <c:v>713.30135800000005</c:v>
                      </c:pt>
                      <c:pt idx="14">
                        <c:v>718.16698799999995</c:v>
                      </c:pt>
                      <c:pt idx="15">
                        <c:v>766.82328800000005</c:v>
                      </c:pt>
                      <c:pt idx="16">
                        <c:v>832.995856</c:v>
                      </c:pt>
                      <c:pt idx="17">
                        <c:v>866.08213999999998</c:v>
                      </c:pt>
                      <c:pt idx="18">
                        <c:v>878.73277800000005</c:v>
                      </c:pt>
                      <c:pt idx="19">
                        <c:v>884.57153400000004</c:v>
                      </c:pt>
                      <c:pt idx="20">
                        <c:v>840.78086399999995</c:v>
                      </c:pt>
                      <c:pt idx="21">
                        <c:v>785.312682</c:v>
                      </c:pt>
                      <c:pt idx="22">
                        <c:v>728.87137400000006</c:v>
                      </c:pt>
                      <c:pt idx="23">
                        <c:v>680.21507399999996</c:v>
                      </c:pt>
                      <c:pt idx="24">
                        <c:v>654.91379800000004</c:v>
                      </c:pt>
                      <c:pt idx="25">
                        <c:v>644.20941200000004</c:v>
                      </c:pt>
                      <c:pt idx="26">
                        <c:v>638.37065600000005</c:v>
                      </c:pt>
                      <c:pt idx="27">
                        <c:v>648.10191599999996</c:v>
                      </c:pt>
                      <c:pt idx="28">
                        <c:v>658.80630199999996</c:v>
                      </c:pt>
                      <c:pt idx="29">
                        <c:v>679.24194799999998</c:v>
                      </c:pt>
                      <c:pt idx="30">
                        <c:v>701.62384599999996</c:v>
                      </c:pt>
                      <c:pt idx="31">
                        <c:v>749.30701999999997</c:v>
                      </c:pt>
                      <c:pt idx="32">
                        <c:v>797.96331999999995</c:v>
                      </c:pt>
                      <c:pt idx="33">
                        <c:v>836.88836000000003</c:v>
                      </c:pt>
                      <c:pt idx="34">
                        <c:v>867.05526599999996</c:v>
                      </c:pt>
                      <c:pt idx="35">
                        <c:v>886.517786</c:v>
                      </c:pt>
                      <c:pt idx="36">
                        <c:v>871.92089599999997</c:v>
                      </c:pt>
                      <c:pt idx="37">
                        <c:v>844.67336799999998</c:v>
                      </c:pt>
                      <c:pt idx="38">
                        <c:v>840.78086399999995</c:v>
                      </c:pt>
                      <c:pt idx="39">
                        <c:v>864.13588800000002</c:v>
                      </c:pt>
                      <c:pt idx="40">
                        <c:v>894.30279399999995</c:v>
                      </c:pt>
                      <c:pt idx="41">
                        <c:v>891.38341600000001</c:v>
                      </c:pt>
                      <c:pt idx="42">
                        <c:v>893.32966799999997</c:v>
                      </c:pt>
                      <c:pt idx="43">
                        <c:v>914.73843999999997</c:v>
                      </c:pt>
                      <c:pt idx="44">
                        <c:v>870.94776999999999</c:v>
                      </c:pt>
                      <c:pt idx="45">
                        <c:v>812.56020999999998</c:v>
                      </c:pt>
                      <c:pt idx="46">
                        <c:v>756.11890200000005</c:v>
                      </c:pt>
                      <c:pt idx="47">
                        <c:v>711.35510599999998</c:v>
                      </c:pt>
                      <c:pt idx="48">
                        <c:v>680.21507399999996</c:v>
                      </c:pt>
                      <c:pt idx="49">
                        <c:v>672.43006600000001</c:v>
                      </c:pt>
                      <c:pt idx="50">
                        <c:v>669.51068799999996</c:v>
                      </c:pt>
                      <c:pt idx="51">
                        <c:v>684.10757799999999</c:v>
                      </c:pt>
                      <c:pt idx="52">
                        <c:v>727.89824799999997</c:v>
                      </c:pt>
                      <c:pt idx="53">
                        <c:v>790.17831200000001</c:v>
                      </c:pt>
                      <c:pt idx="54">
                        <c:v>822.29147</c:v>
                      </c:pt>
                      <c:pt idx="55">
                        <c:v>819.37209199999995</c:v>
                      </c:pt>
                      <c:pt idx="56">
                        <c:v>794.07081600000004</c:v>
                      </c:pt>
                      <c:pt idx="57">
                        <c:v>781.42017799999996</c:v>
                      </c:pt>
                      <c:pt idx="58">
                        <c:v>778.50080000000003</c:v>
                      </c:pt>
                      <c:pt idx="59">
                        <c:v>784.33955600000002</c:v>
                      </c:pt>
                      <c:pt idx="60">
                        <c:v>760.98453200000006</c:v>
                      </c:pt>
                      <c:pt idx="61">
                        <c:v>749.30701999999997</c:v>
                      </c:pt>
                      <c:pt idx="62">
                        <c:v>761.95765800000004</c:v>
                      </c:pt>
                      <c:pt idx="63">
                        <c:v>798.93644600000005</c:v>
                      </c:pt>
                      <c:pt idx="64">
                        <c:v>865.109014</c:v>
                      </c:pt>
                      <c:pt idx="65">
                        <c:v>877.75965199999996</c:v>
                      </c:pt>
                      <c:pt idx="66">
                        <c:v>900.14155000000005</c:v>
                      </c:pt>
                      <c:pt idx="67">
                        <c:v>906.95343200000002</c:v>
                      </c:pt>
                      <c:pt idx="68">
                        <c:v>859.27025800000001</c:v>
                      </c:pt>
                      <c:pt idx="69">
                        <c:v>806.72145399999999</c:v>
                      </c:pt>
                      <c:pt idx="70">
                        <c:v>739.57575999999995</c:v>
                      </c:pt>
                      <c:pt idx="71">
                        <c:v>693.83883800000001</c:v>
                      </c:pt>
                      <c:pt idx="72">
                        <c:v>670.48381400000005</c:v>
                      </c:pt>
                      <c:pt idx="73">
                        <c:v>657.83317599999998</c:v>
                      </c:pt>
                      <c:pt idx="74">
                        <c:v>659.77942800000005</c:v>
                      </c:pt>
                      <c:pt idx="75">
                        <c:v>670.48381400000005</c:v>
                      </c:pt>
                      <c:pt idx="76">
                        <c:v>707.46260200000006</c:v>
                      </c:pt>
                      <c:pt idx="77">
                        <c:v>773.63517000000002</c:v>
                      </c:pt>
                      <c:pt idx="78">
                        <c:v>803.80207600000006</c:v>
                      </c:pt>
                      <c:pt idx="79">
                        <c:v>795.04394200000002</c:v>
                      </c:pt>
                      <c:pt idx="80">
                        <c:v>771.68891800000006</c:v>
                      </c:pt>
                      <c:pt idx="81">
                        <c:v>758.06515400000001</c:v>
                      </c:pt>
                      <c:pt idx="82">
                        <c:v>766.82328800000005</c:v>
                      </c:pt>
                      <c:pt idx="83">
                        <c:v>774.608296</c:v>
                      </c:pt>
                      <c:pt idx="84">
                        <c:v>760.01140599999997</c:v>
                      </c:pt>
                      <c:pt idx="85">
                        <c:v>752.22639800000002</c:v>
                      </c:pt>
                      <c:pt idx="86">
                        <c:v>758.06515400000001</c:v>
                      </c:pt>
                      <c:pt idx="87">
                        <c:v>792.12456399999996</c:v>
                      </c:pt>
                      <c:pt idx="88">
                        <c:v>865.109014</c:v>
                      </c:pt>
                      <c:pt idx="89">
                        <c:v>884.57153400000004</c:v>
                      </c:pt>
                      <c:pt idx="90">
                        <c:v>894.30279399999995</c:v>
                      </c:pt>
                      <c:pt idx="91">
                        <c:v>901.11467600000003</c:v>
                      </c:pt>
                      <c:pt idx="92">
                        <c:v>857.32400600000005</c:v>
                      </c:pt>
                      <c:pt idx="93">
                        <c:v>800.882698</c:v>
                      </c:pt>
                      <c:pt idx="94">
                        <c:v>731.790752</c:v>
                      </c:pt>
                      <c:pt idx="95">
                        <c:v>695.78508999999997</c:v>
                      </c:pt>
                      <c:pt idx="96">
                        <c:v>674.37631799999997</c:v>
                      </c:pt>
                      <c:pt idx="97">
                        <c:v>664.64505799999995</c:v>
                      </c:pt>
                      <c:pt idx="98">
                        <c:v>655.88692400000002</c:v>
                      </c:pt>
                      <c:pt idx="99">
                        <c:v>678.268822</c:v>
                      </c:pt>
                      <c:pt idx="100">
                        <c:v>705.51634999999999</c:v>
                      </c:pt>
                      <c:pt idx="101">
                        <c:v>762.93078400000002</c:v>
                      </c:pt>
                      <c:pt idx="102">
                        <c:v>816.45271400000001</c:v>
                      </c:pt>
                      <c:pt idx="103">
                        <c:v>866.08213999999998</c:v>
                      </c:pt>
                      <c:pt idx="104">
                        <c:v>874.84027400000002</c:v>
                      </c:pt>
                      <c:pt idx="105">
                        <c:v>877.75965199999996</c:v>
                      </c:pt>
                      <c:pt idx="106">
                        <c:v>889.43716400000005</c:v>
                      </c:pt>
                      <c:pt idx="107">
                        <c:v>902.08780200000001</c:v>
                      </c:pt>
                      <c:pt idx="108">
                        <c:v>868.02839200000005</c:v>
                      </c:pt>
                      <c:pt idx="109">
                        <c:v>846.61962000000005</c:v>
                      </c:pt>
                      <c:pt idx="110">
                        <c:v>858.29713200000003</c:v>
                      </c:pt>
                      <c:pt idx="111">
                        <c:v>898.19529799999998</c:v>
                      </c:pt>
                      <c:pt idx="112">
                        <c:v>948.79785000000004</c:v>
                      </c:pt>
                      <c:pt idx="113">
                        <c:v>937.12033799999995</c:v>
                      </c:pt>
                      <c:pt idx="114">
                        <c:v>933.22783400000003</c:v>
                      </c:pt>
                      <c:pt idx="115">
                        <c:v>920.57719599999996</c:v>
                      </c:pt>
                      <c:pt idx="116">
                        <c:v>870.94776999999999</c:v>
                      </c:pt>
                      <c:pt idx="117">
                        <c:v>805.74832800000001</c:v>
                      </c:pt>
                      <c:pt idx="118">
                        <c:v>747.36076800000001</c:v>
                      </c:pt>
                      <c:pt idx="119">
                        <c:v>706.48947599999997</c:v>
                      </c:pt>
                      <c:pt idx="120">
                        <c:v>678.268822</c:v>
                      </c:pt>
                      <c:pt idx="121">
                        <c:v>661.72568000000001</c:v>
                      </c:pt>
                      <c:pt idx="122">
                        <c:v>668.53756199999998</c:v>
                      </c:pt>
                      <c:pt idx="123">
                        <c:v>686.05383000000006</c:v>
                      </c:pt>
                      <c:pt idx="124">
                        <c:v>715.24761000000001</c:v>
                      </c:pt>
                      <c:pt idx="125">
                        <c:v>771.68891800000006</c:v>
                      </c:pt>
                      <c:pt idx="126">
                        <c:v>841.75399000000004</c:v>
                      </c:pt>
                      <c:pt idx="127">
                        <c:v>891.38341600000001</c:v>
                      </c:pt>
                      <c:pt idx="128">
                        <c:v>918.630944</c:v>
                      </c:pt>
                      <c:pt idx="129">
                        <c:v>952.69035399999996</c:v>
                      </c:pt>
                      <c:pt idx="130">
                        <c:v>969.23349600000006</c:v>
                      </c:pt>
                      <c:pt idx="131">
                        <c:v>974.09912599999996</c:v>
                      </c:pt>
                      <c:pt idx="132">
                        <c:v>938.09346400000004</c:v>
                      </c:pt>
                      <c:pt idx="133">
                        <c:v>941.01284199999998</c:v>
                      </c:pt>
                      <c:pt idx="134">
                        <c:v>928.36220400000002</c:v>
                      </c:pt>
                      <c:pt idx="135">
                        <c:v>928.36220400000002</c:v>
                      </c:pt>
                      <c:pt idx="136">
                        <c:v>939.06659000000002</c:v>
                      </c:pt>
                      <c:pt idx="137">
                        <c:v>913.76531399999999</c:v>
                      </c:pt>
                      <c:pt idx="138">
                        <c:v>929.33533</c:v>
                      </c:pt>
                      <c:pt idx="139">
                        <c:v>936.14721199999997</c:v>
                      </c:pt>
                      <c:pt idx="140">
                        <c:v>902.08780200000001</c:v>
                      </c:pt>
                      <c:pt idx="141">
                        <c:v>851.48524999999995</c:v>
                      </c:pt>
                      <c:pt idx="142">
                        <c:v>791.15143799999998</c:v>
                      </c:pt>
                      <c:pt idx="143">
                        <c:v>757.09202800000003</c:v>
                      </c:pt>
                      <c:pt idx="144">
                        <c:v>729.84450000000004</c:v>
                      </c:pt>
                      <c:pt idx="145">
                        <c:v>714.27448400000003</c:v>
                      </c:pt>
                      <c:pt idx="146">
                        <c:v>707.46260200000006</c:v>
                      </c:pt>
                      <c:pt idx="147">
                        <c:v>713.30135800000005</c:v>
                      </c:pt>
                      <c:pt idx="148">
                        <c:v>740.54888600000004</c:v>
                      </c:pt>
                      <c:pt idx="149">
                        <c:v>774.608296</c:v>
                      </c:pt>
                      <c:pt idx="150">
                        <c:v>793.09769000000006</c:v>
                      </c:pt>
                      <c:pt idx="151">
                        <c:v>821.31834400000002</c:v>
                      </c:pt>
                      <c:pt idx="152">
                        <c:v>838.83461199999999</c:v>
                      </c:pt>
                      <c:pt idx="153">
                        <c:v>855.37775399999998</c:v>
                      </c:pt>
                      <c:pt idx="154">
                        <c:v>868.02839200000005</c:v>
                      </c:pt>
                      <c:pt idx="155">
                        <c:v>889.43716400000005</c:v>
                      </c:pt>
                      <c:pt idx="156">
                        <c:v>882.62528199999997</c:v>
                      </c:pt>
                      <c:pt idx="157">
                        <c:v>873.86714800000004</c:v>
                      </c:pt>
                      <c:pt idx="158">
                        <c:v>886.517786</c:v>
                      </c:pt>
                      <c:pt idx="159">
                        <c:v>929.33533</c:v>
                      </c:pt>
                      <c:pt idx="160">
                        <c:v>989.66914199999997</c:v>
                      </c:pt>
                      <c:pt idx="161">
                        <c:v>970.20662200000004</c:v>
                      </c:pt>
                      <c:pt idx="162">
                        <c:v>956.58285799999999</c:v>
                      </c:pt>
                      <c:pt idx="163">
                        <c:v>938.09346400000004</c:v>
                      </c:pt>
                      <c:pt idx="164">
                        <c:v>897.222172</c:v>
                      </c:pt>
                      <c:pt idx="165">
                        <c:v>839.80773799999997</c:v>
                      </c:pt>
                      <c:pt idx="166">
                        <c:v>788.23206000000005</c:v>
                      </c:pt>
                      <c:pt idx="167">
                        <c:v>752.22639800000002</c:v>
                      </c:pt>
                    </c:numCache>
                  </c:numRef>
                </c:yVal>
                <c:smooth val="1"/>
                <c:extLst>
                  <c:ext xmlns:c16="http://schemas.microsoft.com/office/drawing/2014/chart" uri="{C3380CC4-5D6E-409C-BE32-E72D297353CC}">
                    <c16:uniqueId val="{00000002-4C17-4D8A-818F-6D45A66CFA27}"/>
                  </c:ext>
                </c:extLst>
              </c15:ser>
            </c15:filteredScatterSeries>
          </c:ext>
        </c:extLst>
      </c:scatterChart>
      <c:valAx>
        <c:axId val="1011928928"/>
        <c:scaling>
          <c:orientation val="minMax"/>
          <c:max val="43932"/>
          <c:min val="43925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m/d/yyyy\ 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7340880"/>
        <c:crosses val="autoZero"/>
        <c:crossBetween val="midCat"/>
      </c:valAx>
      <c:valAx>
        <c:axId val="1227340880"/>
        <c:scaling>
          <c:orientation val="minMax"/>
          <c:max val="1050"/>
          <c:min val="62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/>
                  <a:t>Electrical</a:t>
                </a:r>
                <a:r>
                  <a:rPr lang="en-CA" baseline="0" dirty="0"/>
                  <a:t> Load (MW)</a:t>
                </a:r>
                <a:endParaRPr lang="en-CA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19289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434343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50579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dfce81f19_0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dfce81f19_0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dfce81f19_0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dfce81f19_0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0101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728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4ec1b99da6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4ec1b99da6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55505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4dfce81f19_0_1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Google Shape;1468;g4dfce81f19_0_1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04104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4dfce81f19_0_1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g4dfce81f19_0_1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04314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4dfce81f19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4dfce81f19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882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4dfce81f19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4dfce81f19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2242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4ec1b99da6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4ec1b99da6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4dfce81f19_0_1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4dfce81f19_0_1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4dfce81f19_0_1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4dfce81f19_0_1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6384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4dfce81f19_0_1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4dfce81f19_0_1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7968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4dfce81f19_0_1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4dfce81f19_0_1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1499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dfce81f19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dfce81f19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1_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/>
          <p:nvPr/>
        </p:nvSpPr>
        <p:spPr>
          <a:xfrm rot="10800000" flipH="1">
            <a:off x="525" y="-17727"/>
            <a:ext cx="9144000" cy="5163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ctrTitle"/>
          </p:nvPr>
        </p:nvSpPr>
        <p:spPr>
          <a:xfrm>
            <a:off x="1009313" y="31157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ubTitle" idx="1"/>
          </p:nvPr>
        </p:nvSpPr>
        <p:spPr>
          <a:xfrm>
            <a:off x="1009313" y="379742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ctrTitle" idx="2"/>
          </p:nvPr>
        </p:nvSpPr>
        <p:spPr>
          <a:xfrm>
            <a:off x="3660288" y="31157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ubTitle" idx="3"/>
          </p:nvPr>
        </p:nvSpPr>
        <p:spPr>
          <a:xfrm>
            <a:off x="3660288" y="379742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ctrTitle" idx="4"/>
          </p:nvPr>
        </p:nvSpPr>
        <p:spPr>
          <a:xfrm>
            <a:off x="6311263" y="31157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ubTitle" idx="5"/>
          </p:nvPr>
        </p:nvSpPr>
        <p:spPr>
          <a:xfrm>
            <a:off x="6311263" y="379742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ctrTitle" idx="6"/>
          </p:nvPr>
        </p:nvSpPr>
        <p:spPr>
          <a:xfrm>
            <a:off x="3773271" y="284100"/>
            <a:ext cx="4362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86" name="Google Shape;86;p9"/>
          <p:cNvCxnSpPr/>
          <p:nvPr/>
        </p:nvCxnSpPr>
        <p:spPr>
          <a:xfrm>
            <a:off x="8561375" y="4797325"/>
            <a:ext cx="582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" name="Google Shape;87;p9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+ SUBTITLE">
  <p:cSld name="CUSTOM_2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5"/>
          <p:cNvSpPr/>
          <p:nvPr/>
        </p:nvSpPr>
        <p:spPr>
          <a:xfrm rot="10800000" flipH="1">
            <a:off x="525" y="-17727"/>
            <a:ext cx="9144000" cy="5163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5"/>
          <p:cNvSpPr txBox="1">
            <a:spLocks noGrp="1"/>
          </p:cNvSpPr>
          <p:nvPr>
            <p:ph type="ctrTitle"/>
          </p:nvPr>
        </p:nvSpPr>
        <p:spPr>
          <a:xfrm>
            <a:off x="283250" y="1928513"/>
            <a:ext cx="8599200" cy="112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15"/>
          <p:cNvSpPr txBox="1">
            <a:spLocks noGrp="1"/>
          </p:cNvSpPr>
          <p:nvPr>
            <p:ph type="subTitle" idx="1"/>
          </p:nvPr>
        </p:nvSpPr>
        <p:spPr>
          <a:xfrm>
            <a:off x="1901900" y="2920100"/>
            <a:ext cx="5361900" cy="2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39" name="Google Shape;139;p15"/>
          <p:cNvCxnSpPr/>
          <p:nvPr/>
        </p:nvCxnSpPr>
        <p:spPr>
          <a:xfrm>
            <a:off x="8561375" y="4797325"/>
            <a:ext cx="582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5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CUSTOM_3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6"/>
          <p:cNvSpPr/>
          <p:nvPr/>
        </p:nvSpPr>
        <p:spPr>
          <a:xfrm rot="10800000" flipH="1">
            <a:off x="525" y="-17727"/>
            <a:ext cx="9144000" cy="5163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44" name="Google Shape;144;p16"/>
          <p:cNvCxnSpPr/>
          <p:nvPr/>
        </p:nvCxnSpPr>
        <p:spPr>
          <a:xfrm>
            <a:off x="8561375" y="4797325"/>
            <a:ext cx="582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Google Shape;145;p16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CUSTOM_6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/>
          <p:nvPr/>
        </p:nvSpPr>
        <p:spPr>
          <a:xfrm rot="10800000">
            <a:off x="0" y="-17727"/>
            <a:ext cx="9144000" cy="5163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49" name="Google Shape;149;p17"/>
          <p:cNvCxnSpPr/>
          <p:nvPr/>
        </p:nvCxnSpPr>
        <p:spPr>
          <a:xfrm>
            <a:off x="8561375" y="4797325"/>
            <a:ext cx="582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50;p17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DESIGN 2" type="blank">
  <p:cSld name="BLANK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/>
          <p:nvPr/>
        </p:nvSpPr>
        <p:spPr>
          <a:xfrm rot="10800000">
            <a:off x="-54" y="-17727"/>
            <a:ext cx="9144000" cy="5163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1"/>
          <p:cNvSpPr txBox="1">
            <a:spLocks noGrp="1"/>
          </p:cNvSpPr>
          <p:nvPr>
            <p:ph type="ctrTitle"/>
          </p:nvPr>
        </p:nvSpPr>
        <p:spPr>
          <a:xfrm>
            <a:off x="5840857" y="892950"/>
            <a:ext cx="22752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1"/>
          <p:cNvSpPr txBox="1">
            <a:spLocks noGrp="1"/>
          </p:cNvSpPr>
          <p:nvPr>
            <p:ph type="subTitle" idx="1"/>
          </p:nvPr>
        </p:nvSpPr>
        <p:spPr>
          <a:xfrm>
            <a:off x="5926657" y="2982500"/>
            <a:ext cx="2189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75" name="Google Shape;175;p21"/>
          <p:cNvCxnSpPr/>
          <p:nvPr/>
        </p:nvCxnSpPr>
        <p:spPr>
          <a:xfrm>
            <a:off x="8561375" y="4797325"/>
            <a:ext cx="582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" name="Google Shape;176;p21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1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Google Shape;195;p25"/>
          <p:cNvCxnSpPr/>
          <p:nvPr/>
        </p:nvCxnSpPr>
        <p:spPr>
          <a:xfrm>
            <a:off x="8561375" y="4797325"/>
            <a:ext cx="582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Google Shape;196;p25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Roboto Condensed"/>
              <a:buNone/>
              <a:defRPr sz="2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●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○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■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●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○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■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●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○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Roboto Slab Regular"/>
              <a:buChar char="■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61" r:id="rId2"/>
    <p:sldLayoutId id="2147483662" r:id="rId3"/>
    <p:sldLayoutId id="2147483663" r:id="rId4"/>
    <p:sldLayoutId id="2147483667" r:id="rId5"/>
    <p:sldLayoutId id="2147483671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n.wikipedia.org/wiki/File:Bananas.svg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827F51-D633-48F3-B2EB-A0EFA29137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1</a:t>
            </a:fld>
            <a:endParaRPr lang="e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C2031D-C219-43BD-84D8-58F9407DB3C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AB838971-3CC3-488B-96AE-97779964A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065" y="242820"/>
            <a:ext cx="4900680" cy="4900680"/>
          </a:xfrm>
          <a:prstGeom prst="rect">
            <a:avLst/>
          </a:prstGeom>
        </p:spPr>
      </p:pic>
      <p:sp>
        <p:nvSpPr>
          <p:cNvPr id="11" name="Google Shape;206;p28">
            <a:extLst>
              <a:ext uri="{FF2B5EF4-FFF2-40B4-BE49-F238E27FC236}">
                <a16:creationId xmlns:a16="http://schemas.microsoft.com/office/drawing/2014/main" id="{9AD6D34D-01E7-431E-9852-B3506B24BEEC}"/>
              </a:ext>
            </a:extLst>
          </p:cNvPr>
          <p:cNvSpPr txBox="1">
            <a:spLocks/>
          </p:cNvSpPr>
          <p:nvPr/>
        </p:nvSpPr>
        <p:spPr>
          <a:xfrm>
            <a:off x="2828672" y="3349097"/>
            <a:ext cx="3486656" cy="4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b="1" dirty="0">
                <a:solidFill>
                  <a:srgbClr val="FFFFFF"/>
                </a:solidFill>
              </a:rPr>
              <a:t>Forecasting Regional Electrical Load</a:t>
            </a:r>
          </a:p>
        </p:txBody>
      </p:sp>
    </p:spTree>
    <p:extLst>
      <p:ext uri="{BB962C8B-B14F-4D97-AF65-F5344CB8AC3E}">
        <p14:creationId xmlns:p14="http://schemas.microsoft.com/office/powerpoint/2010/main" val="3286211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54"/>
          <p:cNvSpPr/>
          <p:nvPr/>
        </p:nvSpPr>
        <p:spPr>
          <a:xfrm rot="10800000">
            <a:off x="5447870" y="-53789"/>
            <a:ext cx="3042300" cy="4160365"/>
          </a:xfrm>
          <a:prstGeom prst="snip1Rect">
            <a:avLst>
              <a:gd name="adj" fmla="val 0"/>
            </a:avLst>
          </a:prstGeom>
          <a:solidFill>
            <a:schemeClr val="bg1">
              <a:lumMod val="65000"/>
              <a:alpha val="61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E48AB"/>
              </a:solidFill>
            </a:endParaRPr>
          </a:p>
        </p:txBody>
      </p:sp>
      <p:sp>
        <p:nvSpPr>
          <p:cNvPr id="1583" name="Google Shape;1583;p54"/>
          <p:cNvSpPr txBox="1">
            <a:spLocks noGrp="1"/>
          </p:cNvSpPr>
          <p:nvPr>
            <p:ph type="ctrTitle"/>
          </p:nvPr>
        </p:nvSpPr>
        <p:spPr>
          <a:xfrm>
            <a:off x="5004117" y="-311594"/>
            <a:ext cx="2588410" cy="9015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Cost Model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584" name="Google Shape;1584;p54"/>
          <p:cNvSpPr txBox="1">
            <a:spLocks noGrp="1"/>
          </p:cNvSpPr>
          <p:nvPr>
            <p:ph type="subTitle" idx="1"/>
          </p:nvPr>
        </p:nvSpPr>
        <p:spPr>
          <a:xfrm>
            <a:off x="5447870" y="760276"/>
            <a:ext cx="3343705" cy="21564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CA" sz="1100" dirty="0">
              <a:solidFill>
                <a:srgbClr val="FFFFFF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CA" sz="1600" dirty="0"/>
              <a:t>Data Storage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CA" sz="1600" dirty="0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CA" sz="1600" dirty="0"/>
              <a:t>Hosting the Domain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CA" sz="1600" dirty="0"/>
          </a:p>
          <a:p>
            <a:pPr marL="285750" lvl="0" indent="-285750" algn="l">
              <a:buFont typeface="Wingdings" panose="05000000000000000000" pitchFamily="2" charset="2"/>
              <a:buChar char="Ø"/>
            </a:pPr>
            <a:r>
              <a:rPr lang="en-CA" sz="1600" dirty="0"/>
              <a:t>Microsoft Azure</a:t>
            </a:r>
            <a:r>
              <a:rPr lang="en-CA" dirty="0"/>
              <a:t>™</a:t>
            </a:r>
            <a:r>
              <a:rPr lang="en-CA" sz="1600" dirty="0"/>
              <a:t> Subscriptions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</p:txBody>
      </p:sp>
      <p:sp>
        <p:nvSpPr>
          <p:cNvPr id="1591" name="Google Shape;1591;p54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FFFFFF"/>
                </a:solidFill>
              </a:rPr>
              <a:t>10</a:t>
            </a:fld>
            <a:endParaRPr>
              <a:solidFill>
                <a:srgbClr val="FFFFFF"/>
              </a:solidFill>
            </a:endParaRPr>
          </a:p>
        </p:txBody>
      </p:sp>
      <p:grpSp>
        <p:nvGrpSpPr>
          <p:cNvPr id="8" name="Google Shape;5845;p64">
            <a:extLst>
              <a:ext uri="{FF2B5EF4-FFF2-40B4-BE49-F238E27FC236}">
                <a16:creationId xmlns:a16="http://schemas.microsoft.com/office/drawing/2014/main" id="{1CAC52A4-DEC8-4EC9-8687-1CD0E99C81E2}"/>
              </a:ext>
            </a:extLst>
          </p:cNvPr>
          <p:cNvGrpSpPr/>
          <p:nvPr/>
        </p:nvGrpSpPr>
        <p:grpSpPr>
          <a:xfrm>
            <a:off x="1463834" y="467288"/>
            <a:ext cx="2308066" cy="2594552"/>
            <a:chOff x="-60232500" y="4101525"/>
            <a:chExt cx="268600" cy="315875"/>
          </a:xfrm>
          <a:solidFill>
            <a:srgbClr val="EBCFB2"/>
          </a:solidFill>
        </p:grpSpPr>
        <p:sp>
          <p:nvSpPr>
            <p:cNvPr id="9" name="Google Shape;5846;p64">
              <a:extLst>
                <a:ext uri="{FF2B5EF4-FFF2-40B4-BE49-F238E27FC236}">
                  <a16:creationId xmlns:a16="http://schemas.microsoft.com/office/drawing/2014/main" id="{898A81AA-AFCA-4E91-B429-7707FDA31B6B}"/>
                </a:ext>
              </a:extLst>
            </p:cNvPr>
            <p:cNvSpPr/>
            <p:nvPr/>
          </p:nvSpPr>
          <p:spPr>
            <a:xfrm>
              <a:off x="-60222275" y="4273225"/>
              <a:ext cx="63025" cy="144175"/>
            </a:xfrm>
            <a:custGeom>
              <a:avLst/>
              <a:gdLst/>
              <a:ahLst/>
              <a:cxnLst/>
              <a:rect l="l" t="t" r="r" b="b"/>
              <a:pathLst>
                <a:path w="2521" h="5767" extrusionOk="0">
                  <a:moveTo>
                    <a:pt x="1261" y="1"/>
                  </a:moveTo>
                  <a:cubicBezTo>
                    <a:pt x="1072" y="1"/>
                    <a:pt x="851" y="190"/>
                    <a:pt x="851" y="379"/>
                  </a:cubicBezTo>
                  <a:lnTo>
                    <a:pt x="851" y="662"/>
                  </a:lnTo>
                  <a:cubicBezTo>
                    <a:pt x="379" y="820"/>
                    <a:pt x="1" y="1293"/>
                    <a:pt x="1" y="1828"/>
                  </a:cubicBezTo>
                  <a:cubicBezTo>
                    <a:pt x="1" y="2521"/>
                    <a:pt x="568" y="2899"/>
                    <a:pt x="1009" y="3214"/>
                  </a:cubicBezTo>
                  <a:cubicBezTo>
                    <a:pt x="1324" y="3466"/>
                    <a:pt x="1671" y="3687"/>
                    <a:pt x="1671" y="3939"/>
                  </a:cubicBezTo>
                  <a:cubicBezTo>
                    <a:pt x="1671" y="4160"/>
                    <a:pt x="1482" y="4349"/>
                    <a:pt x="1261" y="4349"/>
                  </a:cubicBezTo>
                  <a:cubicBezTo>
                    <a:pt x="1072" y="4349"/>
                    <a:pt x="851" y="4160"/>
                    <a:pt x="851" y="3939"/>
                  </a:cubicBezTo>
                  <a:cubicBezTo>
                    <a:pt x="851" y="3687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39"/>
                  </a:cubicBezTo>
                  <a:cubicBezTo>
                    <a:pt x="64" y="4475"/>
                    <a:pt x="410" y="4916"/>
                    <a:pt x="883" y="5105"/>
                  </a:cubicBezTo>
                  <a:lnTo>
                    <a:pt x="883" y="5388"/>
                  </a:lnTo>
                  <a:cubicBezTo>
                    <a:pt x="883" y="5609"/>
                    <a:pt x="1072" y="5766"/>
                    <a:pt x="1324" y="5766"/>
                  </a:cubicBezTo>
                  <a:cubicBezTo>
                    <a:pt x="1545" y="5766"/>
                    <a:pt x="1702" y="5577"/>
                    <a:pt x="1702" y="5388"/>
                  </a:cubicBezTo>
                  <a:lnTo>
                    <a:pt x="1702" y="5105"/>
                  </a:lnTo>
                  <a:cubicBezTo>
                    <a:pt x="2175" y="4947"/>
                    <a:pt x="2521" y="4475"/>
                    <a:pt x="2521" y="3939"/>
                  </a:cubicBezTo>
                  <a:cubicBezTo>
                    <a:pt x="2521" y="3246"/>
                    <a:pt x="1986" y="2868"/>
                    <a:pt x="1545" y="2553"/>
                  </a:cubicBezTo>
                  <a:cubicBezTo>
                    <a:pt x="1229" y="2301"/>
                    <a:pt x="883" y="2080"/>
                    <a:pt x="883" y="1828"/>
                  </a:cubicBezTo>
                  <a:cubicBezTo>
                    <a:pt x="883" y="1608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28"/>
                  </a:cubicBezTo>
                  <a:cubicBezTo>
                    <a:pt x="1671" y="2080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28"/>
                  </a:cubicBezTo>
                  <a:cubicBezTo>
                    <a:pt x="2490" y="1293"/>
                    <a:pt x="2143" y="852"/>
                    <a:pt x="1671" y="662"/>
                  </a:cubicBezTo>
                  <a:lnTo>
                    <a:pt x="1671" y="379"/>
                  </a:lnTo>
                  <a:cubicBezTo>
                    <a:pt x="1671" y="158"/>
                    <a:pt x="1482" y="1"/>
                    <a:pt x="1261" y="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847;p64">
              <a:extLst>
                <a:ext uri="{FF2B5EF4-FFF2-40B4-BE49-F238E27FC236}">
                  <a16:creationId xmlns:a16="http://schemas.microsoft.com/office/drawing/2014/main" id="{4696F85E-0236-4F14-B0F6-2F0884EBD158}"/>
                </a:ext>
              </a:extLst>
            </p:cNvPr>
            <p:cNvSpPr/>
            <p:nvPr/>
          </p:nvSpPr>
          <p:spPr>
            <a:xfrm>
              <a:off x="-60232500" y="4101525"/>
              <a:ext cx="268600" cy="315875"/>
            </a:xfrm>
            <a:custGeom>
              <a:avLst/>
              <a:gdLst/>
              <a:ahLst/>
              <a:cxnLst/>
              <a:rect l="l" t="t" r="r" b="b"/>
              <a:pathLst>
                <a:path w="10744" h="12635" extrusionOk="0">
                  <a:moveTo>
                    <a:pt x="5356" y="1"/>
                  </a:moveTo>
                  <a:cubicBezTo>
                    <a:pt x="5104" y="1"/>
                    <a:pt x="4946" y="190"/>
                    <a:pt x="4946" y="410"/>
                  </a:cubicBezTo>
                  <a:lnTo>
                    <a:pt x="4946" y="820"/>
                  </a:lnTo>
                  <a:cubicBezTo>
                    <a:pt x="2206" y="1041"/>
                    <a:pt x="0" y="3340"/>
                    <a:pt x="0" y="6176"/>
                  </a:cubicBezTo>
                  <a:lnTo>
                    <a:pt x="0" y="6585"/>
                  </a:lnTo>
                  <a:lnTo>
                    <a:pt x="32" y="6585"/>
                  </a:lnTo>
                  <a:cubicBezTo>
                    <a:pt x="32" y="6806"/>
                    <a:pt x="221" y="6963"/>
                    <a:pt x="473" y="6963"/>
                  </a:cubicBezTo>
                  <a:cubicBezTo>
                    <a:pt x="693" y="6963"/>
                    <a:pt x="851" y="6774"/>
                    <a:pt x="851" y="6585"/>
                  </a:cubicBezTo>
                  <a:cubicBezTo>
                    <a:pt x="851" y="6113"/>
                    <a:pt x="1197" y="5766"/>
                    <a:pt x="1701" y="5766"/>
                  </a:cubicBezTo>
                  <a:cubicBezTo>
                    <a:pt x="2174" y="5766"/>
                    <a:pt x="2521" y="6113"/>
                    <a:pt x="2521" y="6585"/>
                  </a:cubicBezTo>
                  <a:cubicBezTo>
                    <a:pt x="2521" y="6806"/>
                    <a:pt x="2710" y="6963"/>
                    <a:pt x="2899" y="6963"/>
                  </a:cubicBezTo>
                  <a:cubicBezTo>
                    <a:pt x="3119" y="6963"/>
                    <a:pt x="3308" y="6774"/>
                    <a:pt x="3308" y="6585"/>
                  </a:cubicBezTo>
                  <a:cubicBezTo>
                    <a:pt x="3308" y="6113"/>
                    <a:pt x="3655" y="5766"/>
                    <a:pt x="4127" y="5766"/>
                  </a:cubicBezTo>
                  <a:cubicBezTo>
                    <a:pt x="4600" y="5766"/>
                    <a:pt x="4946" y="6113"/>
                    <a:pt x="4946" y="6585"/>
                  </a:cubicBezTo>
                  <a:lnTo>
                    <a:pt x="4946" y="11437"/>
                  </a:lnTo>
                  <a:cubicBezTo>
                    <a:pt x="4946" y="12099"/>
                    <a:pt x="5514" y="12634"/>
                    <a:pt x="6175" y="12634"/>
                  </a:cubicBezTo>
                  <a:cubicBezTo>
                    <a:pt x="6837" y="12634"/>
                    <a:pt x="7404" y="12099"/>
                    <a:pt x="7404" y="11437"/>
                  </a:cubicBezTo>
                  <a:lnTo>
                    <a:pt x="7404" y="10586"/>
                  </a:lnTo>
                  <a:cubicBezTo>
                    <a:pt x="7404" y="10366"/>
                    <a:pt x="7215" y="10208"/>
                    <a:pt x="6994" y="10208"/>
                  </a:cubicBezTo>
                  <a:cubicBezTo>
                    <a:pt x="6805" y="10208"/>
                    <a:pt x="6616" y="10397"/>
                    <a:pt x="6616" y="10586"/>
                  </a:cubicBezTo>
                  <a:lnTo>
                    <a:pt x="6616" y="11437"/>
                  </a:lnTo>
                  <a:cubicBezTo>
                    <a:pt x="6616" y="11658"/>
                    <a:pt x="6427" y="11815"/>
                    <a:pt x="6175" y="11815"/>
                  </a:cubicBezTo>
                  <a:cubicBezTo>
                    <a:pt x="5955" y="11815"/>
                    <a:pt x="5797" y="11626"/>
                    <a:pt x="5797" y="11437"/>
                  </a:cubicBezTo>
                  <a:lnTo>
                    <a:pt x="5797" y="6585"/>
                  </a:lnTo>
                  <a:cubicBezTo>
                    <a:pt x="5797" y="6113"/>
                    <a:pt x="6144" y="5766"/>
                    <a:pt x="6616" y="5766"/>
                  </a:cubicBezTo>
                  <a:cubicBezTo>
                    <a:pt x="7089" y="5766"/>
                    <a:pt x="7435" y="6113"/>
                    <a:pt x="7435" y="6585"/>
                  </a:cubicBezTo>
                  <a:cubicBezTo>
                    <a:pt x="7435" y="6806"/>
                    <a:pt x="7624" y="6963"/>
                    <a:pt x="7876" y="6963"/>
                  </a:cubicBezTo>
                  <a:cubicBezTo>
                    <a:pt x="8097" y="6963"/>
                    <a:pt x="8255" y="6774"/>
                    <a:pt x="8255" y="6585"/>
                  </a:cubicBezTo>
                  <a:cubicBezTo>
                    <a:pt x="8255" y="6113"/>
                    <a:pt x="8633" y="5766"/>
                    <a:pt x="9105" y="5766"/>
                  </a:cubicBezTo>
                  <a:cubicBezTo>
                    <a:pt x="9578" y="5766"/>
                    <a:pt x="9924" y="6113"/>
                    <a:pt x="9924" y="6585"/>
                  </a:cubicBezTo>
                  <a:cubicBezTo>
                    <a:pt x="9924" y="6806"/>
                    <a:pt x="10113" y="6963"/>
                    <a:pt x="10302" y="6963"/>
                  </a:cubicBezTo>
                  <a:cubicBezTo>
                    <a:pt x="10523" y="6963"/>
                    <a:pt x="10743" y="6774"/>
                    <a:pt x="10743" y="6585"/>
                  </a:cubicBezTo>
                  <a:lnTo>
                    <a:pt x="10743" y="6176"/>
                  </a:lnTo>
                  <a:cubicBezTo>
                    <a:pt x="10743" y="3340"/>
                    <a:pt x="8538" y="1041"/>
                    <a:pt x="5797" y="820"/>
                  </a:cubicBezTo>
                  <a:lnTo>
                    <a:pt x="5797" y="410"/>
                  </a:lnTo>
                  <a:cubicBezTo>
                    <a:pt x="5797" y="158"/>
                    <a:pt x="5577" y="1"/>
                    <a:pt x="53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FFD2ACD9-0070-4DA1-A0DC-9CCA8D597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85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9"/>
          <p:cNvSpPr txBox="1">
            <a:spLocks noGrp="1"/>
          </p:cNvSpPr>
          <p:nvPr>
            <p:ph type="ctrTitle"/>
          </p:nvPr>
        </p:nvSpPr>
        <p:spPr>
          <a:xfrm>
            <a:off x="272400" y="1851718"/>
            <a:ext cx="8599200" cy="112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DEMONSTRATION</a:t>
            </a:r>
            <a:endParaRPr dirty="0">
              <a:solidFill>
                <a:srgbClr val="EBCFB2"/>
              </a:solidFill>
            </a:endParaRPr>
          </a:p>
        </p:txBody>
      </p:sp>
      <p:sp>
        <p:nvSpPr>
          <p:cNvPr id="332" name="Google Shape;332;p39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11</a:t>
            </a:fld>
            <a:endParaRPr dirty="0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A886A39-EFCA-4450-93CA-944B57638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5A2EFF-E617-4A03-8167-C8EAF9E3C7AB}"/>
              </a:ext>
            </a:extLst>
          </p:cNvPr>
          <p:cNvSpPr txBox="1"/>
          <p:nvPr/>
        </p:nvSpPr>
        <p:spPr>
          <a:xfrm>
            <a:off x="2924175" y="2972218"/>
            <a:ext cx="3295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https://thinksmartpower.azurewebsites.net/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B4F11FF-C5ED-4172-945A-5CC03B79A0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947037"/>
              </p:ext>
            </p:extLst>
          </p:nvPr>
        </p:nvGraphicFramePr>
        <p:xfrm>
          <a:off x="-7106" y="664847"/>
          <a:ext cx="8483229" cy="44252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44" name="Google Shape;344;p41"/>
          <p:cNvSpPr txBox="1">
            <a:spLocks noGrp="1"/>
          </p:cNvSpPr>
          <p:nvPr>
            <p:ph type="ctrTitle"/>
          </p:nvPr>
        </p:nvSpPr>
        <p:spPr>
          <a:xfrm>
            <a:off x="0" y="-62972"/>
            <a:ext cx="680085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 dirty="0"/>
              <a:t>Ottawa Electrical Demand and SMART Power Forecast</a:t>
            </a:r>
            <a:endParaRPr sz="2400" dirty="0"/>
          </a:p>
        </p:txBody>
      </p:sp>
      <p:sp>
        <p:nvSpPr>
          <p:cNvPr id="345" name="Google Shape;345;p41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12</a:t>
            </a:fld>
            <a:endParaRPr dirty="0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0AEA4273-4701-4D1C-AFF8-5141062CD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1"/>
          <p:cNvSpPr txBox="1">
            <a:spLocks noGrp="1"/>
          </p:cNvSpPr>
          <p:nvPr>
            <p:ph type="ctrTitle"/>
          </p:nvPr>
        </p:nvSpPr>
        <p:spPr>
          <a:xfrm>
            <a:off x="1912355" y="157285"/>
            <a:ext cx="531929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 dirty="0"/>
              <a:t>Average Percentage Error for Models</a:t>
            </a:r>
            <a:endParaRPr sz="2400" dirty="0"/>
          </a:p>
        </p:txBody>
      </p:sp>
      <p:sp>
        <p:nvSpPr>
          <p:cNvPr id="345" name="Google Shape;345;p41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13</a:t>
            </a:fld>
            <a:endParaRPr dirty="0"/>
          </a:p>
        </p:txBody>
      </p:sp>
      <p:grpSp>
        <p:nvGrpSpPr>
          <p:cNvPr id="67" name="Google Shape;2303;p62">
            <a:extLst>
              <a:ext uri="{FF2B5EF4-FFF2-40B4-BE49-F238E27FC236}">
                <a16:creationId xmlns:a16="http://schemas.microsoft.com/office/drawing/2014/main" id="{DC99E685-ADC8-453B-89BA-6095989320E3}"/>
              </a:ext>
            </a:extLst>
          </p:cNvPr>
          <p:cNvGrpSpPr/>
          <p:nvPr/>
        </p:nvGrpSpPr>
        <p:grpSpPr>
          <a:xfrm rot="5400000" flipH="1">
            <a:off x="847033" y="2325169"/>
            <a:ext cx="3070248" cy="529037"/>
            <a:chOff x="4173650" y="2515975"/>
            <a:chExt cx="216413" cy="56475"/>
          </a:xfrm>
        </p:grpSpPr>
        <p:sp>
          <p:nvSpPr>
            <p:cNvPr id="68" name="Google Shape;2304;p62">
              <a:extLst>
                <a:ext uri="{FF2B5EF4-FFF2-40B4-BE49-F238E27FC236}">
                  <a16:creationId xmlns:a16="http://schemas.microsoft.com/office/drawing/2014/main" id="{084A9BC1-E67A-4AFD-B634-F2ED4AD2E1E5}"/>
                </a:ext>
              </a:extLst>
            </p:cNvPr>
            <p:cNvSpPr/>
            <p:nvPr/>
          </p:nvSpPr>
          <p:spPr>
            <a:xfrm>
              <a:off x="4194751" y="2515975"/>
              <a:ext cx="195312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1" y="2258"/>
                    <a:pt x="5316" y="1753"/>
                    <a:pt x="5316" y="1126"/>
                  </a:cubicBezTo>
                  <a:cubicBezTo>
                    <a:pt x="5316" y="506"/>
                    <a:pt x="4811" y="1"/>
                    <a:pt x="4191" y="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305;p62">
              <a:extLst>
                <a:ext uri="{FF2B5EF4-FFF2-40B4-BE49-F238E27FC236}">
                  <a16:creationId xmlns:a16="http://schemas.microsoft.com/office/drawing/2014/main" id="{ECB3D8DA-2FBB-4FFC-8F1F-03F5C43CC8C3}"/>
                </a:ext>
              </a:extLst>
            </p:cNvPr>
            <p:cNvSpPr/>
            <p:nvPr/>
          </p:nvSpPr>
          <p:spPr>
            <a:xfrm>
              <a:off x="4173650" y="2515975"/>
              <a:ext cx="89858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2" y="2258"/>
                    <a:pt x="5316" y="1753"/>
                    <a:pt x="5316" y="1126"/>
                  </a:cubicBezTo>
                  <a:cubicBezTo>
                    <a:pt x="5316" y="506"/>
                    <a:pt x="4812" y="1"/>
                    <a:pt x="4191" y="1"/>
                  </a:cubicBezTo>
                  <a:close/>
                </a:path>
              </a:pathLst>
            </a:custGeom>
            <a:solidFill>
              <a:srgbClr val="B24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2303;p62">
            <a:extLst>
              <a:ext uri="{FF2B5EF4-FFF2-40B4-BE49-F238E27FC236}">
                <a16:creationId xmlns:a16="http://schemas.microsoft.com/office/drawing/2014/main" id="{A0CD8CE6-388E-4936-8807-C8E8AFAD8390}"/>
              </a:ext>
            </a:extLst>
          </p:cNvPr>
          <p:cNvGrpSpPr/>
          <p:nvPr/>
        </p:nvGrpSpPr>
        <p:grpSpPr>
          <a:xfrm rot="5400000" flipH="1">
            <a:off x="2314300" y="2325169"/>
            <a:ext cx="3070248" cy="529037"/>
            <a:chOff x="4173650" y="2515975"/>
            <a:chExt cx="216413" cy="56475"/>
          </a:xfrm>
        </p:grpSpPr>
        <p:sp>
          <p:nvSpPr>
            <p:cNvPr id="71" name="Google Shape;2304;p62">
              <a:extLst>
                <a:ext uri="{FF2B5EF4-FFF2-40B4-BE49-F238E27FC236}">
                  <a16:creationId xmlns:a16="http://schemas.microsoft.com/office/drawing/2014/main" id="{DD051A32-F478-4D0F-B989-44AC3945EE85}"/>
                </a:ext>
              </a:extLst>
            </p:cNvPr>
            <p:cNvSpPr/>
            <p:nvPr/>
          </p:nvSpPr>
          <p:spPr>
            <a:xfrm>
              <a:off x="4257138" y="2515975"/>
              <a:ext cx="132925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1" y="2258"/>
                    <a:pt x="5316" y="1753"/>
                    <a:pt x="5316" y="1126"/>
                  </a:cubicBezTo>
                  <a:cubicBezTo>
                    <a:pt x="5316" y="506"/>
                    <a:pt x="4811" y="1"/>
                    <a:pt x="4191" y="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305;p62">
              <a:extLst>
                <a:ext uri="{FF2B5EF4-FFF2-40B4-BE49-F238E27FC236}">
                  <a16:creationId xmlns:a16="http://schemas.microsoft.com/office/drawing/2014/main" id="{AE9F6036-D943-46AF-A78B-56732FA49FEB}"/>
                </a:ext>
              </a:extLst>
            </p:cNvPr>
            <p:cNvSpPr/>
            <p:nvPr/>
          </p:nvSpPr>
          <p:spPr>
            <a:xfrm>
              <a:off x="4173650" y="2515975"/>
              <a:ext cx="109471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2" y="2258"/>
                    <a:pt x="5316" y="1753"/>
                    <a:pt x="5316" y="1126"/>
                  </a:cubicBezTo>
                  <a:cubicBezTo>
                    <a:pt x="5316" y="506"/>
                    <a:pt x="4812" y="1"/>
                    <a:pt x="4191" y="1"/>
                  </a:cubicBezTo>
                  <a:close/>
                </a:path>
              </a:pathLst>
            </a:custGeom>
            <a:solidFill>
              <a:srgbClr val="BF8C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2303;p62">
            <a:extLst>
              <a:ext uri="{FF2B5EF4-FFF2-40B4-BE49-F238E27FC236}">
                <a16:creationId xmlns:a16="http://schemas.microsoft.com/office/drawing/2014/main" id="{E391BD35-9AE0-4E7A-A01F-D455EA2F9733}"/>
              </a:ext>
            </a:extLst>
          </p:cNvPr>
          <p:cNvGrpSpPr/>
          <p:nvPr/>
        </p:nvGrpSpPr>
        <p:grpSpPr>
          <a:xfrm rot="5400000" flipH="1">
            <a:off x="3781567" y="2325169"/>
            <a:ext cx="3070248" cy="529037"/>
            <a:chOff x="4173650" y="2515975"/>
            <a:chExt cx="216413" cy="56475"/>
          </a:xfrm>
        </p:grpSpPr>
        <p:sp>
          <p:nvSpPr>
            <p:cNvPr id="74" name="Google Shape;2304;p62">
              <a:extLst>
                <a:ext uri="{FF2B5EF4-FFF2-40B4-BE49-F238E27FC236}">
                  <a16:creationId xmlns:a16="http://schemas.microsoft.com/office/drawing/2014/main" id="{7A37282B-1418-4C76-850B-F789C2BFA3A9}"/>
                </a:ext>
              </a:extLst>
            </p:cNvPr>
            <p:cNvSpPr/>
            <p:nvPr/>
          </p:nvSpPr>
          <p:spPr>
            <a:xfrm>
              <a:off x="4257138" y="2515975"/>
              <a:ext cx="132925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1" y="2258"/>
                    <a:pt x="5316" y="1753"/>
                    <a:pt x="5316" y="1126"/>
                  </a:cubicBezTo>
                  <a:cubicBezTo>
                    <a:pt x="5316" y="506"/>
                    <a:pt x="4811" y="1"/>
                    <a:pt x="4191" y="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305;p62">
              <a:extLst>
                <a:ext uri="{FF2B5EF4-FFF2-40B4-BE49-F238E27FC236}">
                  <a16:creationId xmlns:a16="http://schemas.microsoft.com/office/drawing/2014/main" id="{CC1F9229-6972-426A-8B44-9CF883BF00CD}"/>
                </a:ext>
              </a:extLst>
            </p:cNvPr>
            <p:cNvSpPr/>
            <p:nvPr/>
          </p:nvSpPr>
          <p:spPr>
            <a:xfrm>
              <a:off x="4173650" y="2515975"/>
              <a:ext cx="132925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2" y="2258"/>
                    <a:pt x="5316" y="1753"/>
                    <a:pt x="5316" y="1126"/>
                  </a:cubicBezTo>
                  <a:cubicBezTo>
                    <a:pt x="5316" y="506"/>
                    <a:pt x="4812" y="1"/>
                    <a:pt x="4191" y="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2303;p62">
            <a:extLst>
              <a:ext uri="{FF2B5EF4-FFF2-40B4-BE49-F238E27FC236}">
                <a16:creationId xmlns:a16="http://schemas.microsoft.com/office/drawing/2014/main" id="{ACAE1956-E667-4A19-A8B9-EEA9E633C5A4}"/>
              </a:ext>
            </a:extLst>
          </p:cNvPr>
          <p:cNvGrpSpPr/>
          <p:nvPr/>
        </p:nvGrpSpPr>
        <p:grpSpPr>
          <a:xfrm rot="5400000" flipH="1">
            <a:off x="5248833" y="2325169"/>
            <a:ext cx="3070248" cy="529037"/>
            <a:chOff x="4173650" y="2515975"/>
            <a:chExt cx="216413" cy="56475"/>
          </a:xfrm>
        </p:grpSpPr>
        <p:sp>
          <p:nvSpPr>
            <p:cNvPr id="77" name="Google Shape;2304;p62">
              <a:extLst>
                <a:ext uri="{FF2B5EF4-FFF2-40B4-BE49-F238E27FC236}">
                  <a16:creationId xmlns:a16="http://schemas.microsoft.com/office/drawing/2014/main" id="{41F1D182-0E1C-41D9-AE11-CAC4FF17D27B}"/>
                </a:ext>
              </a:extLst>
            </p:cNvPr>
            <p:cNvSpPr/>
            <p:nvPr/>
          </p:nvSpPr>
          <p:spPr>
            <a:xfrm>
              <a:off x="4257138" y="2515975"/>
              <a:ext cx="132925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1" y="2258"/>
                    <a:pt x="5316" y="1753"/>
                    <a:pt x="5316" y="1126"/>
                  </a:cubicBezTo>
                  <a:cubicBezTo>
                    <a:pt x="5316" y="506"/>
                    <a:pt x="4811" y="1"/>
                    <a:pt x="4191" y="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305;p62">
              <a:extLst>
                <a:ext uri="{FF2B5EF4-FFF2-40B4-BE49-F238E27FC236}">
                  <a16:creationId xmlns:a16="http://schemas.microsoft.com/office/drawing/2014/main" id="{B82BD131-1B1A-4B96-B085-8C4914F24973}"/>
                </a:ext>
              </a:extLst>
            </p:cNvPr>
            <p:cNvSpPr/>
            <p:nvPr/>
          </p:nvSpPr>
          <p:spPr>
            <a:xfrm>
              <a:off x="4173650" y="2515975"/>
              <a:ext cx="172190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2" y="2258"/>
                    <a:pt x="5316" y="1753"/>
                    <a:pt x="5316" y="1126"/>
                  </a:cubicBezTo>
                  <a:cubicBezTo>
                    <a:pt x="5316" y="506"/>
                    <a:pt x="4812" y="1"/>
                    <a:pt x="4191" y="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344;p41">
            <a:extLst>
              <a:ext uri="{FF2B5EF4-FFF2-40B4-BE49-F238E27FC236}">
                <a16:creationId xmlns:a16="http://schemas.microsoft.com/office/drawing/2014/main" id="{951918A7-01EC-41AB-849C-FDA49A12F88C}"/>
              </a:ext>
            </a:extLst>
          </p:cNvPr>
          <p:cNvSpPr txBox="1">
            <a:spLocks/>
          </p:cNvSpPr>
          <p:nvPr/>
        </p:nvSpPr>
        <p:spPr>
          <a:xfrm>
            <a:off x="1883520" y="3864952"/>
            <a:ext cx="997274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000" dirty="0"/>
              <a:t>Toronto</a:t>
            </a:r>
          </a:p>
        </p:txBody>
      </p:sp>
      <p:sp>
        <p:nvSpPr>
          <p:cNvPr id="80" name="Google Shape;344;p41">
            <a:extLst>
              <a:ext uri="{FF2B5EF4-FFF2-40B4-BE49-F238E27FC236}">
                <a16:creationId xmlns:a16="http://schemas.microsoft.com/office/drawing/2014/main" id="{CD531953-9B72-4C21-8C8A-FA18D5FC3C20}"/>
              </a:ext>
            </a:extLst>
          </p:cNvPr>
          <p:cNvSpPr txBox="1">
            <a:spLocks/>
          </p:cNvSpPr>
          <p:nvPr/>
        </p:nvSpPr>
        <p:spPr>
          <a:xfrm>
            <a:off x="3350787" y="3864952"/>
            <a:ext cx="997274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000" dirty="0"/>
              <a:t>Ottawa</a:t>
            </a:r>
          </a:p>
        </p:txBody>
      </p:sp>
      <p:sp>
        <p:nvSpPr>
          <p:cNvPr id="81" name="Google Shape;344;p41">
            <a:extLst>
              <a:ext uri="{FF2B5EF4-FFF2-40B4-BE49-F238E27FC236}">
                <a16:creationId xmlns:a16="http://schemas.microsoft.com/office/drawing/2014/main" id="{45B90A56-94BD-4A1B-8FDB-29A422719101}"/>
              </a:ext>
            </a:extLst>
          </p:cNvPr>
          <p:cNvSpPr txBox="1">
            <a:spLocks/>
          </p:cNvSpPr>
          <p:nvPr/>
        </p:nvSpPr>
        <p:spPr>
          <a:xfrm>
            <a:off x="6285320" y="3865785"/>
            <a:ext cx="997274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000" dirty="0"/>
              <a:t>IESO</a:t>
            </a:r>
          </a:p>
        </p:txBody>
      </p:sp>
      <p:sp>
        <p:nvSpPr>
          <p:cNvPr id="82" name="Google Shape;344;p41">
            <a:extLst>
              <a:ext uri="{FF2B5EF4-FFF2-40B4-BE49-F238E27FC236}">
                <a16:creationId xmlns:a16="http://schemas.microsoft.com/office/drawing/2014/main" id="{A08541AF-0EF3-4871-82B6-653ED84D36F7}"/>
              </a:ext>
            </a:extLst>
          </p:cNvPr>
          <p:cNvSpPr txBox="1">
            <a:spLocks/>
          </p:cNvSpPr>
          <p:nvPr/>
        </p:nvSpPr>
        <p:spPr>
          <a:xfrm>
            <a:off x="4818052" y="3864952"/>
            <a:ext cx="997274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000" dirty="0"/>
              <a:t>Bruce</a:t>
            </a:r>
          </a:p>
        </p:txBody>
      </p:sp>
      <p:sp>
        <p:nvSpPr>
          <p:cNvPr id="93" name="Google Shape;2416;p62">
            <a:extLst>
              <a:ext uri="{FF2B5EF4-FFF2-40B4-BE49-F238E27FC236}">
                <a16:creationId xmlns:a16="http://schemas.microsoft.com/office/drawing/2014/main" id="{9CB8ED1E-8EB5-476B-8E36-F85C44546440}"/>
              </a:ext>
            </a:extLst>
          </p:cNvPr>
          <p:cNvSpPr/>
          <p:nvPr/>
        </p:nvSpPr>
        <p:spPr>
          <a:xfrm>
            <a:off x="2646674" y="432781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2416;p62">
            <a:extLst>
              <a:ext uri="{FF2B5EF4-FFF2-40B4-BE49-F238E27FC236}">
                <a16:creationId xmlns:a16="http://schemas.microsoft.com/office/drawing/2014/main" id="{65DF1119-61EC-46BC-AD02-5527012C9512}"/>
              </a:ext>
            </a:extLst>
          </p:cNvPr>
          <p:cNvSpPr/>
          <p:nvPr/>
        </p:nvSpPr>
        <p:spPr>
          <a:xfrm>
            <a:off x="2790457" y="432507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2416;p62">
            <a:extLst>
              <a:ext uri="{FF2B5EF4-FFF2-40B4-BE49-F238E27FC236}">
                <a16:creationId xmlns:a16="http://schemas.microsoft.com/office/drawing/2014/main" id="{99EACFF9-3C24-4788-B3CE-EA430C7F0889}"/>
              </a:ext>
            </a:extLst>
          </p:cNvPr>
          <p:cNvSpPr/>
          <p:nvPr/>
        </p:nvSpPr>
        <p:spPr>
          <a:xfrm>
            <a:off x="2940914" y="432507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2416;p62">
            <a:extLst>
              <a:ext uri="{FF2B5EF4-FFF2-40B4-BE49-F238E27FC236}">
                <a16:creationId xmlns:a16="http://schemas.microsoft.com/office/drawing/2014/main" id="{5C0ADDDF-99BB-4B01-8DB1-3393EE489EAB}"/>
              </a:ext>
            </a:extLst>
          </p:cNvPr>
          <p:cNvSpPr/>
          <p:nvPr/>
        </p:nvSpPr>
        <p:spPr>
          <a:xfrm>
            <a:off x="3093291" y="432781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2416;p62">
            <a:extLst>
              <a:ext uri="{FF2B5EF4-FFF2-40B4-BE49-F238E27FC236}">
                <a16:creationId xmlns:a16="http://schemas.microsoft.com/office/drawing/2014/main" id="{35B52CD3-2138-49ED-AE15-1110F58F0FF8}"/>
              </a:ext>
            </a:extLst>
          </p:cNvPr>
          <p:cNvSpPr/>
          <p:nvPr/>
        </p:nvSpPr>
        <p:spPr>
          <a:xfrm>
            <a:off x="3237074" y="432507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2416;p62">
            <a:extLst>
              <a:ext uri="{FF2B5EF4-FFF2-40B4-BE49-F238E27FC236}">
                <a16:creationId xmlns:a16="http://schemas.microsoft.com/office/drawing/2014/main" id="{F84C791E-ECA1-4023-9411-9C4F9B0CEA1C}"/>
              </a:ext>
            </a:extLst>
          </p:cNvPr>
          <p:cNvSpPr/>
          <p:nvPr/>
        </p:nvSpPr>
        <p:spPr>
          <a:xfrm>
            <a:off x="3387531" y="432507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2416;p62">
            <a:extLst>
              <a:ext uri="{FF2B5EF4-FFF2-40B4-BE49-F238E27FC236}">
                <a16:creationId xmlns:a16="http://schemas.microsoft.com/office/drawing/2014/main" id="{24875515-D1E1-48BE-8A46-25FCD443ED18}"/>
              </a:ext>
            </a:extLst>
          </p:cNvPr>
          <p:cNvSpPr/>
          <p:nvPr/>
        </p:nvSpPr>
        <p:spPr>
          <a:xfrm>
            <a:off x="3530470" y="432114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2416;p62">
            <a:extLst>
              <a:ext uri="{FF2B5EF4-FFF2-40B4-BE49-F238E27FC236}">
                <a16:creationId xmlns:a16="http://schemas.microsoft.com/office/drawing/2014/main" id="{8C6D8551-CFDC-408C-B759-F4E150A5F56D}"/>
              </a:ext>
            </a:extLst>
          </p:cNvPr>
          <p:cNvSpPr/>
          <p:nvPr/>
        </p:nvSpPr>
        <p:spPr>
          <a:xfrm>
            <a:off x="4107283" y="432114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2416;p62">
            <a:extLst>
              <a:ext uri="{FF2B5EF4-FFF2-40B4-BE49-F238E27FC236}">
                <a16:creationId xmlns:a16="http://schemas.microsoft.com/office/drawing/2014/main" id="{73DFF531-C03B-4A55-B437-7D43A8FBB9E0}"/>
              </a:ext>
            </a:extLst>
          </p:cNvPr>
          <p:cNvSpPr/>
          <p:nvPr/>
        </p:nvSpPr>
        <p:spPr>
          <a:xfrm>
            <a:off x="4251066" y="431839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2416;p62">
            <a:extLst>
              <a:ext uri="{FF2B5EF4-FFF2-40B4-BE49-F238E27FC236}">
                <a16:creationId xmlns:a16="http://schemas.microsoft.com/office/drawing/2014/main" id="{4523645A-0C75-48DD-B5BD-4E7A3034D21C}"/>
              </a:ext>
            </a:extLst>
          </p:cNvPr>
          <p:cNvSpPr/>
          <p:nvPr/>
        </p:nvSpPr>
        <p:spPr>
          <a:xfrm>
            <a:off x="4401523" y="431839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2416;p62">
            <a:extLst>
              <a:ext uri="{FF2B5EF4-FFF2-40B4-BE49-F238E27FC236}">
                <a16:creationId xmlns:a16="http://schemas.microsoft.com/office/drawing/2014/main" id="{54BACF0F-813B-4F3B-A702-5891EFFA1EA0}"/>
              </a:ext>
            </a:extLst>
          </p:cNvPr>
          <p:cNvSpPr/>
          <p:nvPr/>
        </p:nvSpPr>
        <p:spPr>
          <a:xfrm>
            <a:off x="4553900" y="432114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2416;p62">
            <a:extLst>
              <a:ext uri="{FF2B5EF4-FFF2-40B4-BE49-F238E27FC236}">
                <a16:creationId xmlns:a16="http://schemas.microsoft.com/office/drawing/2014/main" id="{C17096C3-97F0-4DFF-94B0-65724FF4C3A1}"/>
              </a:ext>
            </a:extLst>
          </p:cNvPr>
          <p:cNvSpPr/>
          <p:nvPr/>
        </p:nvSpPr>
        <p:spPr>
          <a:xfrm>
            <a:off x="4697683" y="431839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2416;p62">
            <a:extLst>
              <a:ext uri="{FF2B5EF4-FFF2-40B4-BE49-F238E27FC236}">
                <a16:creationId xmlns:a16="http://schemas.microsoft.com/office/drawing/2014/main" id="{65C7A71B-ED67-4180-9057-9A71136939C1}"/>
              </a:ext>
            </a:extLst>
          </p:cNvPr>
          <p:cNvSpPr/>
          <p:nvPr/>
        </p:nvSpPr>
        <p:spPr>
          <a:xfrm>
            <a:off x="4848140" y="431839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2416;p62">
            <a:extLst>
              <a:ext uri="{FF2B5EF4-FFF2-40B4-BE49-F238E27FC236}">
                <a16:creationId xmlns:a16="http://schemas.microsoft.com/office/drawing/2014/main" id="{39E04AAC-5E35-47B0-8CB9-29252074CB74}"/>
              </a:ext>
            </a:extLst>
          </p:cNvPr>
          <p:cNvSpPr/>
          <p:nvPr/>
        </p:nvSpPr>
        <p:spPr>
          <a:xfrm>
            <a:off x="4991079" y="431446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2416;p62">
            <a:extLst>
              <a:ext uri="{FF2B5EF4-FFF2-40B4-BE49-F238E27FC236}">
                <a16:creationId xmlns:a16="http://schemas.microsoft.com/office/drawing/2014/main" id="{1D33EBE0-F3AD-4E23-86A1-D443975B24ED}"/>
              </a:ext>
            </a:extLst>
          </p:cNvPr>
          <p:cNvSpPr/>
          <p:nvPr/>
        </p:nvSpPr>
        <p:spPr>
          <a:xfrm>
            <a:off x="5581209" y="431446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2416;p62">
            <a:extLst>
              <a:ext uri="{FF2B5EF4-FFF2-40B4-BE49-F238E27FC236}">
                <a16:creationId xmlns:a16="http://schemas.microsoft.com/office/drawing/2014/main" id="{B6FFDF32-7C60-4CAE-8D71-6B3392B65EA5}"/>
              </a:ext>
            </a:extLst>
          </p:cNvPr>
          <p:cNvSpPr/>
          <p:nvPr/>
        </p:nvSpPr>
        <p:spPr>
          <a:xfrm>
            <a:off x="5724992" y="431172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2416;p62">
            <a:extLst>
              <a:ext uri="{FF2B5EF4-FFF2-40B4-BE49-F238E27FC236}">
                <a16:creationId xmlns:a16="http://schemas.microsoft.com/office/drawing/2014/main" id="{D6DA120E-6644-481A-BB4A-9693AB9E7C96}"/>
              </a:ext>
            </a:extLst>
          </p:cNvPr>
          <p:cNvSpPr/>
          <p:nvPr/>
        </p:nvSpPr>
        <p:spPr>
          <a:xfrm>
            <a:off x="5875449" y="431172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2416;p62">
            <a:extLst>
              <a:ext uri="{FF2B5EF4-FFF2-40B4-BE49-F238E27FC236}">
                <a16:creationId xmlns:a16="http://schemas.microsoft.com/office/drawing/2014/main" id="{B82F0F1D-03F9-4D68-95A8-49DB5DD5E414}"/>
              </a:ext>
            </a:extLst>
          </p:cNvPr>
          <p:cNvSpPr/>
          <p:nvPr/>
        </p:nvSpPr>
        <p:spPr>
          <a:xfrm>
            <a:off x="6027826" y="431446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2416;p62">
            <a:extLst>
              <a:ext uri="{FF2B5EF4-FFF2-40B4-BE49-F238E27FC236}">
                <a16:creationId xmlns:a16="http://schemas.microsoft.com/office/drawing/2014/main" id="{7FA0E453-3529-4D35-A3D7-A3560CA82DC0}"/>
              </a:ext>
            </a:extLst>
          </p:cNvPr>
          <p:cNvSpPr/>
          <p:nvPr/>
        </p:nvSpPr>
        <p:spPr>
          <a:xfrm>
            <a:off x="6171609" y="431172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2416;p62">
            <a:extLst>
              <a:ext uri="{FF2B5EF4-FFF2-40B4-BE49-F238E27FC236}">
                <a16:creationId xmlns:a16="http://schemas.microsoft.com/office/drawing/2014/main" id="{E6906FB5-0ADF-4966-A697-0FC6BCAF8EAA}"/>
              </a:ext>
            </a:extLst>
          </p:cNvPr>
          <p:cNvSpPr/>
          <p:nvPr/>
        </p:nvSpPr>
        <p:spPr>
          <a:xfrm>
            <a:off x="6322066" y="431172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2416;p62">
            <a:extLst>
              <a:ext uri="{FF2B5EF4-FFF2-40B4-BE49-F238E27FC236}">
                <a16:creationId xmlns:a16="http://schemas.microsoft.com/office/drawing/2014/main" id="{65B46805-A351-4D03-8518-B9E3E11FD7AB}"/>
              </a:ext>
            </a:extLst>
          </p:cNvPr>
          <p:cNvSpPr/>
          <p:nvPr/>
        </p:nvSpPr>
        <p:spPr>
          <a:xfrm>
            <a:off x="6465005" y="430779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344;p41">
            <a:extLst>
              <a:ext uri="{FF2B5EF4-FFF2-40B4-BE49-F238E27FC236}">
                <a16:creationId xmlns:a16="http://schemas.microsoft.com/office/drawing/2014/main" id="{62778F0D-1FCE-4D1E-A740-D51D786CADE3}"/>
              </a:ext>
            </a:extLst>
          </p:cNvPr>
          <p:cNvSpPr txBox="1">
            <a:spLocks/>
          </p:cNvSpPr>
          <p:nvPr/>
        </p:nvSpPr>
        <p:spPr>
          <a:xfrm>
            <a:off x="1884469" y="2624961"/>
            <a:ext cx="997274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000" dirty="0"/>
              <a:t>2.3397</a:t>
            </a:r>
          </a:p>
        </p:txBody>
      </p:sp>
      <p:sp>
        <p:nvSpPr>
          <p:cNvPr id="120" name="Google Shape;344;p41">
            <a:extLst>
              <a:ext uri="{FF2B5EF4-FFF2-40B4-BE49-F238E27FC236}">
                <a16:creationId xmlns:a16="http://schemas.microsoft.com/office/drawing/2014/main" id="{E9A179ED-6F53-4A3D-A966-F400EF774344}"/>
              </a:ext>
            </a:extLst>
          </p:cNvPr>
          <p:cNvSpPr txBox="1">
            <a:spLocks/>
          </p:cNvSpPr>
          <p:nvPr/>
        </p:nvSpPr>
        <p:spPr>
          <a:xfrm>
            <a:off x="3350787" y="2337339"/>
            <a:ext cx="997274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000" dirty="0"/>
              <a:t>2.6874</a:t>
            </a:r>
          </a:p>
        </p:txBody>
      </p:sp>
      <p:sp>
        <p:nvSpPr>
          <p:cNvPr id="121" name="Google Shape;344;p41">
            <a:extLst>
              <a:ext uri="{FF2B5EF4-FFF2-40B4-BE49-F238E27FC236}">
                <a16:creationId xmlns:a16="http://schemas.microsoft.com/office/drawing/2014/main" id="{32CCF5C5-53CF-472A-BD33-31C18E9B5EA1}"/>
              </a:ext>
            </a:extLst>
          </p:cNvPr>
          <p:cNvSpPr txBox="1">
            <a:spLocks/>
          </p:cNvSpPr>
          <p:nvPr/>
        </p:nvSpPr>
        <p:spPr>
          <a:xfrm>
            <a:off x="4828160" y="2283960"/>
            <a:ext cx="997274" cy="57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000" dirty="0"/>
              <a:t>3.1852</a:t>
            </a:r>
          </a:p>
        </p:txBody>
      </p:sp>
      <p:sp>
        <p:nvSpPr>
          <p:cNvPr id="122" name="Google Shape;344;p41">
            <a:extLst>
              <a:ext uri="{FF2B5EF4-FFF2-40B4-BE49-F238E27FC236}">
                <a16:creationId xmlns:a16="http://schemas.microsoft.com/office/drawing/2014/main" id="{11AF9EC0-5F13-4411-BB88-4786FD29DDEA}"/>
              </a:ext>
            </a:extLst>
          </p:cNvPr>
          <p:cNvSpPr txBox="1">
            <a:spLocks/>
          </p:cNvSpPr>
          <p:nvPr/>
        </p:nvSpPr>
        <p:spPr>
          <a:xfrm>
            <a:off x="6276966" y="1524365"/>
            <a:ext cx="997274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000" dirty="0"/>
              <a:t>3.9182</a:t>
            </a:r>
          </a:p>
        </p:txBody>
      </p:sp>
      <p:pic>
        <p:nvPicPr>
          <p:cNvPr id="45" name="Picture 44" descr="A close up of a sign&#10;&#10;Description automatically generated">
            <a:extLst>
              <a:ext uri="{FF2B5EF4-FFF2-40B4-BE49-F238E27FC236}">
                <a16:creationId xmlns:a16="http://schemas.microsoft.com/office/drawing/2014/main" id="{943C16D0-C033-4E65-B3F0-EB8E7D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41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dirty="0"/>
              <a:t>6</a:t>
            </a:r>
            <a:endParaRPr dirty="0"/>
          </a:p>
        </p:txBody>
      </p:sp>
      <p:sp>
        <p:nvSpPr>
          <p:cNvPr id="8" name="Google Shape;318;p37">
            <a:extLst>
              <a:ext uri="{FF2B5EF4-FFF2-40B4-BE49-F238E27FC236}">
                <a16:creationId xmlns:a16="http://schemas.microsoft.com/office/drawing/2014/main" id="{D573D2C7-70D9-4CCE-A990-02A583F35EB0}"/>
              </a:ext>
            </a:extLst>
          </p:cNvPr>
          <p:cNvSpPr txBox="1">
            <a:spLocks/>
          </p:cNvSpPr>
          <p:nvPr/>
        </p:nvSpPr>
        <p:spPr>
          <a:xfrm>
            <a:off x="-429201" y="480997"/>
            <a:ext cx="10002402" cy="5883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CA" sz="3000" dirty="0">
                <a:latin typeface="Roboto Condensed" panose="020B0604020202020204" charset="0"/>
                <a:ea typeface="Roboto Condensed" panose="020B0604020202020204" charset="0"/>
              </a:rPr>
              <a:t>Design Architecture</a:t>
            </a:r>
            <a:br>
              <a:rPr lang="en-CA" sz="4800" dirty="0">
                <a:latin typeface="Roboto Condensed" panose="020B0604020202020204" charset="0"/>
                <a:ea typeface="Roboto Condensed" panose="020B0604020202020204" charset="0"/>
              </a:rPr>
            </a:br>
            <a:endParaRPr lang="en-CA" sz="48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B9AA248E-6E06-4300-869F-00F447568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F6D6860-08C1-45FE-8498-10039B729316}"/>
              </a:ext>
            </a:extLst>
          </p:cNvPr>
          <p:cNvSpPr/>
          <p:nvPr/>
        </p:nvSpPr>
        <p:spPr>
          <a:xfrm>
            <a:off x="2849526" y="3703991"/>
            <a:ext cx="138223" cy="113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41271D-3DF0-41D0-B960-2ADC1B1B33AD}"/>
              </a:ext>
            </a:extLst>
          </p:cNvPr>
          <p:cNvSpPr txBox="1"/>
          <p:nvPr/>
        </p:nvSpPr>
        <p:spPr>
          <a:xfrm>
            <a:off x="0" y="4931855"/>
            <a:ext cx="23747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" dirty="0"/>
              <a:t>ML –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183484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3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15</a:t>
            </a:fld>
            <a:endParaRPr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7E72DD46-0669-4B71-A799-5A8D6E170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D9FB6A5-2399-476A-8251-0A2BA936FEE8}"/>
              </a:ext>
            </a:extLst>
          </p:cNvPr>
          <p:cNvSpPr txBox="1"/>
          <p:nvPr/>
        </p:nvSpPr>
        <p:spPr>
          <a:xfrm>
            <a:off x="-152369" y="1326683"/>
            <a:ext cx="3575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Projected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Income Statement</a:t>
            </a:r>
            <a:endParaRPr lang="en-CA" sz="24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FF4A47-3D44-4BFB-B362-5F460B0FD926}"/>
              </a:ext>
            </a:extLst>
          </p:cNvPr>
          <p:cNvSpPr txBox="1"/>
          <p:nvPr/>
        </p:nvSpPr>
        <p:spPr>
          <a:xfrm>
            <a:off x="54051" y="3457770"/>
            <a:ext cx="15811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Assumptions:</a:t>
            </a:r>
            <a:endParaRPr lang="en-CA" sz="10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BB38E0-42C8-4BDC-B3D3-A128A3B586CE}"/>
              </a:ext>
            </a:extLst>
          </p:cNvPr>
          <p:cNvSpPr txBox="1"/>
          <p:nvPr/>
        </p:nvSpPr>
        <p:spPr>
          <a:xfrm>
            <a:off x="54051" y="3703991"/>
            <a:ext cx="32065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C000"/>
                </a:solidFill>
                <a:latin typeface="Roboto Condensed" panose="020B0604020202020204" charset="0"/>
                <a:ea typeface="Roboto Condensed" panose="020B0604020202020204" charset="0"/>
              </a:rPr>
              <a:t>Sales*: </a:t>
            </a:r>
            <a:r>
              <a:rPr lang="en-US" sz="10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30% increase from year 1 to 2 and year 2 to year 3 for premium and 20% for basic</a:t>
            </a:r>
          </a:p>
          <a:p>
            <a:endParaRPr lang="en-US" sz="1000" dirty="0">
              <a:solidFill>
                <a:srgbClr val="002060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r>
              <a:rPr lang="en-US" sz="1000" dirty="0">
                <a:solidFill>
                  <a:srgbClr val="FFC000"/>
                </a:solidFill>
                <a:latin typeface="Roboto Condensed" panose="020B0604020202020204" charset="0"/>
                <a:ea typeface="Roboto Condensed" panose="020B0604020202020204" charset="0"/>
              </a:rPr>
              <a:t>Interest*: </a:t>
            </a:r>
            <a:r>
              <a:rPr lang="en-US" sz="10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7% interest rate for $135k small business loan with 5 year payback period</a:t>
            </a:r>
          </a:p>
          <a:p>
            <a:endParaRPr lang="en-US" sz="1000" dirty="0">
              <a:solidFill>
                <a:srgbClr val="002060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r>
              <a:rPr lang="en-US" sz="1000" dirty="0">
                <a:solidFill>
                  <a:srgbClr val="FFC000"/>
                </a:solidFill>
                <a:latin typeface="Roboto Condensed" panose="020B0604020202020204" charset="0"/>
                <a:ea typeface="Roboto Condensed" panose="020B0604020202020204" charset="0"/>
              </a:rPr>
              <a:t>Taxes*: </a:t>
            </a:r>
            <a:r>
              <a:rPr lang="en-US" sz="10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3.2% Small Business Tax Rate for first 500,000 of income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CA" dirty="0">
              <a:solidFill>
                <a:srgbClr val="002060"/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2340179-11C8-415A-8520-99C589FF63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292215"/>
              </p:ext>
            </p:extLst>
          </p:nvPr>
        </p:nvGraphicFramePr>
        <p:xfrm>
          <a:off x="3761783" y="193572"/>
          <a:ext cx="3206596" cy="1023002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837544">
                  <a:extLst>
                    <a:ext uri="{9D8B030D-6E8A-4147-A177-3AD203B41FA5}">
                      <a16:colId xmlns:a16="http://schemas.microsoft.com/office/drawing/2014/main" val="2574357049"/>
                    </a:ext>
                  </a:extLst>
                </a:gridCol>
                <a:gridCol w="789684">
                  <a:extLst>
                    <a:ext uri="{9D8B030D-6E8A-4147-A177-3AD203B41FA5}">
                      <a16:colId xmlns:a16="http://schemas.microsoft.com/office/drawing/2014/main" val="1543932039"/>
                    </a:ext>
                  </a:extLst>
                </a:gridCol>
                <a:gridCol w="789684">
                  <a:extLst>
                    <a:ext uri="{9D8B030D-6E8A-4147-A177-3AD203B41FA5}">
                      <a16:colId xmlns:a16="http://schemas.microsoft.com/office/drawing/2014/main" val="86586158"/>
                    </a:ext>
                  </a:extLst>
                </a:gridCol>
                <a:gridCol w="789684">
                  <a:extLst>
                    <a:ext uri="{9D8B030D-6E8A-4147-A177-3AD203B41FA5}">
                      <a16:colId xmlns:a16="http://schemas.microsoft.com/office/drawing/2014/main" val="2250496740"/>
                    </a:ext>
                  </a:extLst>
                </a:gridCol>
              </a:tblGrid>
              <a:tr h="149562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Revenue</a:t>
                      </a:r>
                      <a:endParaRPr lang="en-CA" sz="9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1" u="none" strike="noStrike">
                          <a:solidFill>
                            <a:srgbClr val="FFFFFF"/>
                          </a:solidFill>
                          <a:effectLst/>
                        </a:rPr>
                        <a:t>Year 1</a:t>
                      </a:r>
                      <a:endParaRPr lang="en-CA" sz="9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1" u="none" strike="noStrike">
                          <a:solidFill>
                            <a:srgbClr val="FFFFFF"/>
                          </a:solidFill>
                          <a:effectLst/>
                        </a:rPr>
                        <a:t>Year 2</a:t>
                      </a:r>
                      <a:endParaRPr lang="en-CA" sz="9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Year 3</a:t>
                      </a:r>
                      <a:endParaRPr lang="en-CA" sz="9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extLst>
                  <a:ext uri="{0D108BD9-81ED-4DB2-BD59-A6C34878D82A}">
                    <a16:rowId xmlns:a16="http://schemas.microsoft.com/office/drawing/2014/main" val="2426401957"/>
                  </a:ext>
                </a:extLst>
              </a:tr>
              <a:tr h="293141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Premium Subscriptions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$ 182,496.35 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$ 237,245.26 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$ 308,418.83 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extLst>
                  <a:ext uri="{0D108BD9-81ED-4DB2-BD59-A6C34878D82A}">
                    <a16:rowId xmlns:a16="http://schemas.microsoft.com/office/drawing/2014/main" val="3432462733"/>
                  </a:ext>
                </a:extLst>
              </a:tr>
              <a:tr h="287158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Basic Subscriptions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$                 -   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$ 109,135.00 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$ 130,962.00 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extLst>
                  <a:ext uri="{0D108BD9-81ED-4DB2-BD59-A6C34878D82A}">
                    <a16:rowId xmlns:a16="http://schemas.microsoft.com/office/drawing/2014/main" val="831945650"/>
                  </a:ext>
                </a:extLst>
              </a:tr>
              <a:tr h="293141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Total Revenue*</a:t>
                      </a:r>
                      <a:endParaRPr lang="en-CA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$ 182,496.35 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$ 346,380.26 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$ 439,380.83 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extLst>
                  <a:ext uri="{0D108BD9-81ED-4DB2-BD59-A6C34878D82A}">
                    <a16:rowId xmlns:a16="http://schemas.microsoft.com/office/drawing/2014/main" val="108222706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BF0A061-8E1D-4A1A-9D05-DEA4AF0DEE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579509"/>
              </p:ext>
            </p:extLst>
          </p:nvPr>
        </p:nvGraphicFramePr>
        <p:xfrm>
          <a:off x="3761785" y="1326683"/>
          <a:ext cx="3206599" cy="1250334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837544">
                  <a:extLst>
                    <a:ext uri="{9D8B030D-6E8A-4147-A177-3AD203B41FA5}">
                      <a16:colId xmlns:a16="http://schemas.microsoft.com/office/drawing/2014/main" val="1478368442"/>
                    </a:ext>
                  </a:extLst>
                </a:gridCol>
                <a:gridCol w="789685">
                  <a:extLst>
                    <a:ext uri="{9D8B030D-6E8A-4147-A177-3AD203B41FA5}">
                      <a16:colId xmlns:a16="http://schemas.microsoft.com/office/drawing/2014/main" val="2187404502"/>
                    </a:ext>
                  </a:extLst>
                </a:gridCol>
                <a:gridCol w="789685">
                  <a:extLst>
                    <a:ext uri="{9D8B030D-6E8A-4147-A177-3AD203B41FA5}">
                      <a16:colId xmlns:a16="http://schemas.microsoft.com/office/drawing/2014/main" val="2708563108"/>
                    </a:ext>
                  </a:extLst>
                </a:gridCol>
                <a:gridCol w="789685">
                  <a:extLst>
                    <a:ext uri="{9D8B030D-6E8A-4147-A177-3AD203B41FA5}">
                      <a16:colId xmlns:a16="http://schemas.microsoft.com/office/drawing/2014/main" val="1279149537"/>
                    </a:ext>
                  </a:extLst>
                </a:gridCol>
              </a:tblGrid>
              <a:tr h="197421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800" b="1" u="none" strike="noStrike">
                          <a:solidFill>
                            <a:srgbClr val="FFFFFF"/>
                          </a:solidFill>
                          <a:effectLst/>
                        </a:rPr>
                        <a:t>Cost of Goods</a:t>
                      </a:r>
                      <a:endParaRPr lang="en-CA" sz="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/>
                </a:tc>
                <a:extLst>
                  <a:ext uri="{0D108BD9-81ED-4DB2-BD59-A6C34878D82A}">
                    <a16:rowId xmlns:a16="http://schemas.microsoft.com/office/drawing/2014/main" val="1001418745"/>
                  </a:ext>
                </a:extLst>
              </a:tr>
              <a:tr h="149562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Storage Fees</a:t>
                      </a:r>
                      <a:endParaRPr lang="en-CA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$15,488 </a:t>
                      </a:r>
                      <a:endParaRPr lang="en-CA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$20,134 </a:t>
                      </a:r>
                      <a:endParaRPr lang="en-CA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$26,175 </a:t>
                      </a:r>
                      <a:endParaRPr lang="en-CA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ctr"/>
                </a:tc>
                <a:extLst>
                  <a:ext uri="{0D108BD9-81ED-4DB2-BD59-A6C34878D82A}">
                    <a16:rowId xmlns:a16="http://schemas.microsoft.com/office/drawing/2014/main" val="2774072425"/>
                  </a:ext>
                </a:extLst>
              </a:tr>
              <a:tr h="287158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Cluster Management</a:t>
                      </a:r>
                      <a:endParaRPr lang="en-CA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$9,139 </a:t>
                      </a:r>
                      <a:endParaRPr lang="en-CA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$11,880 </a:t>
                      </a:r>
                      <a:endParaRPr lang="en-CA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$15,444 </a:t>
                      </a:r>
                      <a:endParaRPr lang="en-CA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ctr"/>
                </a:tc>
                <a:extLst>
                  <a:ext uri="{0D108BD9-81ED-4DB2-BD59-A6C34878D82A}">
                    <a16:rowId xmlns:a16="http://schemas.microsoft.com/office/drawing/2014/main" val="3401385983"/>
                  </a:ext>
                </a:extLst>
              </a:tr>
              <a:tr h="287158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Hosting Expenses</a:t>
                      </a:r>
                      <a:endParaRPr lang="en-CA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$1,200 </a:t>
                      </a:r>
                      <a:endParaRPr lang="en-CA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$1,200 </a:t>
                      </a:r>
                      <a:endParaRPr lang="en-CA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$1,200 </a:t>
                      </a:r>
                      <a:endParaRPr lang="en-CA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ctr"/>
                </a:tc>
                <a:extLst>
                  <a:ext uri="{0D108BD9-81ED-4DB2-BD59-A6C34878D82A}">
                    <a16:rowId xmlns:a16="http://schemas.microsoft.com/office/drawing/2014/main" val="2317459400"/>
                  </a:ext>
                </a:extLst>
              </a:tr>
              <a:tr h="143579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800" b="1" u="none" strike="noStrike">
                          <a:solidFill>
                            <a:srgbClr val="000000"/>
                          </a:solidFill>
                          <a:effectLst/>
                        </a:rPr>
                        <a:t>Total CoGS</a:t>
                      </a:r>
                      <a:endParaRPr lang="en-CA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$25,827 </a:t>
                      </a:r>
                      <a:endParaRPr lang="en-CA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$33,215 </a:t>
                      </a:r>
                      <a:endParaRPr lang="en-CA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$42,819 </a:t>
                      </a:r>
                      <a:endParaRPr lang="en-CA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b"/>
                </a:tc>
                <a:extLst>
                  <a:ext uri="{0D108BD9-81ED-4DB2-BD59-A6C34878D82A}">
                    <a16:rowId xmlns:a16="http://schemas.microsoft.com/office/drawing/2014/main" val="1076935308"/>
                  </a:ext>
                </a:extLst>
              </a:tr>
              <a:tr h="185456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800" b="1" u="none" strike="noStrike">
                          <a:solidFill>
                            <a:srgbClr val="000000"/>
                          </a:solidFill>
                          <a:effectLst/>
                        </a:rPr>
                        <a:t>Gross Profit</a:t>
                      </a:r>
                      <a:endParaRPr lang="en-CA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$156,670 </a:t>
                      </a:r>
                      <a:endParaRPr lang="en-CA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$313,166 </a:t>
                      </a:r>
                      <a:endParaRPr lang="en-CA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$396,562 </a:t>
                      </a:r>
                      <a:endParaRPr lang="en-CA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b"/>
                </a:tc>
                <a:extLst>
                  <a:ext uri="{0D108BD9-81ED-4DB2-BD59-A6C34878D82A}">
                    <a16:rowId xmlns:a16="http://schemas.microsoft.com/office/drawing/2014/main" val="251614025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42A2780-6AD8-4355-A309-C62AC8AE4D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686044"/>
              </p:ext>
            </p:extLst>
          </p:nvPr>
        </p:nvGraphicFramePr>
        <p:xfrm>
          <a:off x="3761786" y="2648633"/>
          <a:ext cx="3206600" cy="230129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837545">
                  <a:extLst>
                    <a:ext uri="{9D8B030D-6E8A-4147-A177-3AD203B41FA5}">
                      <a16:colId xmlns:a16="http://schemas.microsoft.com/office/drawing/2014/main" val="4064038988"/>
                    </a:ext>
                  </a:extLst>
                </a:gridCol>
                <a:gridCol w="789685">
                  <a:extLst>
                    <a:ext uri="{9D8B030D-6E8A-4147-A177-3AD203B41FA5}">
                      <a16:colId xmlns:a16="http://schemas.microsoft.com/office/drawing/2014/main" val="2860666802"/>
                    </a:ext>
                  </a:extLst>
                </a:gridCol>
                <a:gridCol w="789685">
                  <a:extLst>
                    <a:ext uri="{9D8B030D-6E8A-4147-A177-3AD203B41FA5}">
                      <a16:colId xmlns:a16="http://schemas.microsoft.com/office/drawing/2014/main" val="995717422"/>
                    </a:ext>
                  </a:extLst>
                </a:gridCol>
                <a:gridCol w="789685">
                  <a:extLst>
                    <a:ext uri="{9D8B030D-6E8A-4147-A177-3AD203B41FA5}">
                      <a16:colId xmlns:a16="http://schemas.microsoft.com/office/drawing/2014/main" val="3547461947"/>
                    </a:ext>
                  </a:extLst>
                </a:gridCol>
              </a:tblGrid>
              <a:tr h="293141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1" u="none" strike="noStrike">
                          <a:solidFill>
                            <a:srgbClr val="FFFFFF"/>
                          </a:solidFill>
                          <a:effectLst/>
                        </a:rPr>
                        <a:t>Operating Expenses</a:t>
                      </a:r>
                      <a:endParaRPr lang="en-CA" sz="9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/>
                </a:tc>
                <a:extLst>
                  <a:ext uri="{0D108BD9-81ED-4DB2-BD59-A6C34878D82A}">
                    <a16:rowId xmlns:a16="http://schemas.microsoft.com/office/drawing/2014/main" val="3633329260"/>
                  </a:ext>
                </a:extLst>
              </a:tr>
              <a:tr h="203405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Marketing 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$5,000 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>
                          <a:solidFill>
                            <a:schemeClr val="tx1"/>
                          </a:solidFill>
                          <a:effectLst/>
                        </a:rPr>
                        <a:t>$7,500 </a:t>
                      </a:r>
                      <a:endParaRPr lang="en-CA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>
                          <a:solidFill>
                            <a:schemeClr val="tx1"/>
                          </a:solidFill>
                          <a:effectLst/>
                        </a:rPr>
                        <a:t>$10,000 </a:t>
                      </a:r>
                      <a:endParaRPr lang="en-CA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extLst>
                  <a:ext uri="{0D108BD9-81ED-4DB2-BD59-A6C34878D82A}">
                    <a16:rowId xmlns:a16="http://schemas.microsoft.com/office/drawing/2014/main" val="150134273"/>
                  </a:ext>
                </a:extLst>
              </a:tr>
              <a:tr h="149561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R&amp;D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$1,500 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>
                          <a:solidFill>
                            <a:schemeClr val="tx1"/>
                          </a:solidFill>
                          <a:effectLst/>
                        </a:rPr>
                        <a:t>$1,500 </a:t>
                      </a:r>
                      <a:endParaRPr lang="en-CA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>
                          <a:solidFill>
                            <a:schemeClr val="tx1"/>
                          </a:solidFill>
                          <a:effectLst/>
                        </a:rPr>
                        <a:t>$3,000 </a:t>
                      </a:r>
                      <a:endParaRPr lang="en-CA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extLst>
                  <a:ext uri="{0D108BD9-81ED-4DB2-BD59-A6C34878D82A}">
                    <a16:rowId xmlns:a16="http://schemas.microsoft.com/office/drawing/2014/main" val="595498052"/>
                  </a:ext>
                </a:extLst>
              </a:tr>
              <a:tr h="143579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Rent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$30,000 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$30,000 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>
                          <a:solidFill>
                            <a:schemeClr val="tx1"/>
                          </a:solidFill>
                          <a:effectLst/>
                        </a:rPr>
                        <a:t>$30,000 </a:t>
                      </a:r>
                      <a:endParaRPr lang="en-CA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extLst>
                  <a:ext uri="{0D108BD9-81ED-4DB2-BD59-A6C34878D82A}">
                    <a16:rowId xmlns:a16="http://schemas.microsoft.com/office/drawing/2014/main" val="2750517556"/>
                  </a:ext>
                </a:extLst>
              </a:tr>
              <a:tr h="143579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Wages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$105,000 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>
                          <a:solidFill>
                            <a:schemeClr val="tx1"/>
                          </a:solidFill>
                          <a:effectLst/>
                        </a:rPr>
                        <a:t>$105,000 </a:t>
                      </a:r>
                      <a:endParaRPr lang="en-CA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>
                          <a:solidFill>
                            <a:schemeClr val="tx1"/>
                          </a:solidFill>
                          <a:effectLst/>
                        </a:rPr>
                        <a:t>$105,000 </a:t>
                      </a:r>
                      <a:endParaRPr lang="en-CA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extLst>
                  <a:ext uri="{0D108BD9-81ED-4DB2-BD59-A6C34878D82A}">
                    <a16:rowId xmlns:a16="http://schemas.microsoft.com/office/drawing/2014/main" val="46256677"/>
                  </a:ext>
                </a:extLst>
              </a:tr>
              <a:tr h="149561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0" u="none" strike="noStrike">
                          <a:solidFill>
                            <a:schemeClr val="tx1"/>
                          </a:solidFill>
                          <a:effectLst/>
                        </a:rPr>
                        <a:t>SG&amp;A</a:t>
                      </a:r>
                      <a:endParaRPr lang="en-CA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$2,500 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$4,000 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>
                          <a:solidFill>
                            <a:schemeClr val="tx1"/>
                          </a:solidFill>
                          <a:effectLst/>
                        </a:rPr>
                        <a:t>$7,000 </a:t>
                      </a:r>
                      <a:endParaRPr lang="en-CA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extLst>
                  <a:ext uri="{0D108BD9-81ED-4DB2-BD59-A6C34878D82A}">
                    <a16:rowId xmlns:a16="http://schemas.microsoft.com/office/drawing/2014/main" val="4171113736"/>
                  </a:ext>
                </a:extLst>
              </a:tr>
              <a:tr h="149561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Loan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$27,000 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$27,000 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>
                          <a:solidFill>
                            <a:schemeClr val="tx1"/>
                          </a:solidFill>
                          <a:effectLst/>
                        </a:rPr>
                        <a:t>$27,000 </a:t>
                      </a:r>
                      <a:endParaRPr lang="en-CA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extLst>
                  <a:ext uri="{0D108BD9-81ED-4DB2-BD59-A6C34878D82A}">
                    <a16:rowId xmlns:a16="http://schemas.microsoft.com/office/drawing/2014/main" val="3459742186"/>
                  </a:ext>
                </a:extLst>
              </a:tr>
              <a:tr h="189487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0" u="none" strike="noStrike">
                          <a:solidFill>
                            <a:schemeClr val="tx1"/>
                          </a:solidFill>
                          <a:effectLst/>
                        </a:rPr>
                        <a:t>Interest*</a:t>
                      </a:r>
                      <a:endParaRPr lang="en-CA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CA" sz="12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$9,450 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>
                          <a:solidFill>
                            <a:schemeClr val="tx1"/>
                          </a:solidFill>
                          <a:effectLst/>
                        </a:rPr>
                        <a:t>$9,450 </a:t>
                      </a:r>
                      <a:endParaRPr lang="en-CA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extLst>
                  <a:ext uri="{0D108BD9-81ED-4DB2-BD59-A6C34878D82A}">
                    <a16:rowId xmlns:a16="http://schemas.microsoft.com/office/drawing/2014/main" val="4207128245"/>
                  </a:ext>
                </a:extLst>
              </a:tr>
              <a:tr h="287158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Total Expenses</a:t>
                      </a:r>
                      <a:endParaRPr lang="en-CA" sz="9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$171,000 </a:t>
                      </a:r>
                      <a:endParaRPr lang="en-CA" sz="9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$184,450 </a:t>
                      </a:r>
                      <a:endParaRPr lang="en-CA" sz="9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$191,450 </a:t>
                      </a:r>
                      <a:endParaRPr lang="en-CA" sz="9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extLst>
                  <a:ext uri="{0D108BD9-81ED-4DB2-BD59-A6C34878D82A}">
                    <a16:rowId xmlns:a16="http://schemas.microsoft.com/office/drawing/2014/main" val="562426285"/>
                  </a:ext>
                </a:extLst>
              </a:tr>
              <a:tr h="293141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Taxable Income</a:t>
                      </a:r>
                      <a:endParaRPr lang="en-CA" sz="9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($14,330)</a:t>
                      </a:r>
                      <a:endParaRPr lang="en-CA" sz="9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$114,386 </a:t>
                      </a:r>
                      <a:endParaRPr lang="en-CA" sz="9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$319,497.54 </a:t>
                      </a:r>
                      <a:endParaRPr lang="en-CA" sz="9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extLst>
                  <a:ext uri="{0D108BD9-81ED-4DB2-BD59-A6C34878D82A}">
                    <a16:rowId xmlns:a16="http://schemas.microsoft.com/office/drawing/2014/main" val="3684838730"/>
                  </a:ext>
                </a:extLst>
              </a:tr>
              <a:tr h="149561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0" u="none" strike="noStrike">
                          <a:solidFill>
                            <a:schemeClr val="tx1"/>
                          </a:solidFill>
                          <a:effectLst/>
                        </a:rPr>
                        <a:t>Taxes*</a:t>
                      </a:r>
                      <a:endParaRPr lang="en-CA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($459)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$3,660 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$10,224 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extLst>
                  <a:ext uri="{0D108BD9-81ED-4DB2-BD59-A6C34878D82A}">
                    <a16:rowId xmlns:a16="http://schemas.microsoft.com/office/drawing/2014/main" val="739061988"/>
                  </a:ext>
                </a:extLst>
              </a:tr>
              <a:tr h="149561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Net Profit</a:t>
                      </a:r>
                      <a:endParaRPr lang="en-CA" sz="9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($13,872)</a:t>
                      </a:r>
                      <a:endParaRPr lang="en-CA" sz="9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$110,725 </a:t>
                      </a:r>
                      <a:endParaRPr lang="en-CA" sz="9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$309,274 </a:t>
                      </a:r>
                      <a:endParaRPr lang="en-CA" sz="9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extLst>
                  <a:ext uri="{0D108BD9-81ED-4DB2-BD59-A6C34878D82A}">
                    <a16:rowId xmlns:a16="http://schemas.microsoft.com/office/drawing/2014/main" val="868341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7906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0" name="Google Shape;1470;p47"/>
          <p:cNvGrpSpPr/>
          <p:nvPr/>
        </p:nvGrpSpPr>
        <p:grpSpPr>
          <a:xfrm>
            <a:off x="-38250" y="1562674"/>
            <a:ext cx="9197100" cy="2273151"/>
            <a:chOff x="-38250" y="1562674"/>
            <a:chExt cx="9197100" cy="2273151"/>
          </a:xfrm>
        </p:grpSpPr>
        <p:cxnSp>
          <p:nvCxnSpPr>
            <p:cNvPr id="1471" name="Google Shape;1471;p47"/>
            <p:cNvCxnSpPr/>
            <p:nvPr/>
          </p:nvCxnSpPr>
          <p:spPr>
            <a:xfrm rot="10800000" flipH="1">
              <a:off x="-38250" y="2696100"/>
              <a:ext cx="9197100" cy="63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72" name="Google Shape;1472;p47"/>
            <p:cNvGrpSpPr/>
            <p:nvPr/>
          </p:nvGrpSpPr>
          <p:grpSpPr>
            <a:xfrm>
              <a:off x="1769875" y="1562674"/>
              <a:ext cx="3671514" cy="1292701"/>
              <a:chOff x="1769875" y="1562674"/>
              <a:chExt cx="3671514" cy="1292701"/>
            </a:xfrm>
          </p:grpSpPr>
          <p:sp>
            <p:nvSpPr>
              <p:cNvPr id="1473" name="Google Shape;1473;p47"/>
              <p:cNvSpPr/>
              <p:nvPr/>
            </p:nvSpPr>
            <p:spPr>
              <a:xfrm>
                <a:off x="1769875" y="2543075"/>
                <a:ext cx="1401000" cy="312300"/>
              </a:xfrm>
              <a:prstGeom prst="rect">
                <a:avLst/>
              </a:prstGeom>
              <a:solidFill>
                <a:srgbClr val="EBCFB2"/>
              </a:solidFill>
              <a:ln w="9525" cap="flat" cmpd="sng">
                <a:solidFill>
                  <a:srgbClr val="EBC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4" name="Google Shape;1474;p47"/>
              <p:cNvGrpSpPr/>
              <p:nvPr/>
            </p:nvGrpSpPr>
            <p:grpSpPr>
              <a:xfrm>
                <a:off x="2123625" y="1562674"/>
                <a:ext cx="693600" cy="980401"/>
                <a:chOff x="2123625" y="1562674"/>
                <a:chExt cx="693600" cy="980401"/>
              </a:xfrm>
            </p:grpSpPr>
            <p:cxnSp>
              <p:nvCxnSpPr>
                <p:cNvPr id="1475" name="Google Shape;1475;p47"/>
                <p:cNvCxnSpPr>
                  <a:stCxn id="1473" idx="0"/>
                </p:cNvCxnSpPr>
                <p:nvPr/>
              </p:nvCxnSpPr>
              <p:spPr>
                <a:xfrm rot="10800000">
                  <a:off x="2470375" y="2256275"/>
                  <a:ext cx="0" cy="2868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EBC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476" name="Google Shape;1476;p47"/>
                <p:cNvSpPr/>
                <p:nvPr/>
              </p:nvSpPr>
              <p:spPr>
                <a:xfrm>
                  <a:off x="2123625" y="1562674"/>
                  <a:ext cx="693600" cy="693600"/>
                </a:xfrm>
                <a:prstGeom prst="ellipse">
                  <a:avLst/>
                </a:prstGeom>
                <a:noFill/>
                <a:ln w="28575" cap="flat" cmpd="sng">
                  <a:solidFill>
                    <a:srgbClr val="EBC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79" name="Google Shape;1479;p47"/>
              <p:cNvSpPr/>
              <p:nvPr/>
            </p:nvSpPr>
            <p:spPr>
              <a:xfrm>
                <a:off x="5165154" y="1790436"/>
                <a:ext cx="276235" cy="272564"/>
              </a:xfrm>
              <a:custGeom>
                <a:avLst/>
                <a:gdLst/>
                <a:ahLst/>
                <a:cxnLst/>
                <a:rect l="l" t="t" r="r" b="b"/>
                <a:pathLst>
                  <a:path w="11815" h="11658" extrusionOk="0">
                    <a:moveTo>
                      <a:pt x="2048" y="1167"/>
                    </a:moveTo>
                    <a:lnTo>
                      <a:pt x="2048" y="2017"/>
                    </a:lnTo>
                    <a:lnTo>
                      <a:pt x="1166" y="2017"/>
                    </a:lnTo>
                    <a:lnTo>
                      <a:pt x="2048" y="1167"/>
                    </a:lnTo>
                    <a:close/>
                    <a:moveTo>
                      <a:pt x="10330" y="2773"/>
                    </a:moveTo>
                    <a:cubicBezTo>
                      <a:pt x="10507" y="2773"/>
                      <a:pt x="10680" y="2836"/>
                      <a:pt x="10806" y="2962"/>
                    </a:cubicBezTo>
                    <a:cubicBezTo>
                      <a:pt x="11058" y="3246"/>
                      <a:pt x="11058" y="3687"/>
                      <a:pt x="10775" y="3908"/>
                    </a:cubicBezTo>
                    <a:lnTo>
                      <a:pt x="10176" y="4506"/>
                    </a:lnTo>
                    <a:lnTo>
                      <a:pt x="9231" y="3561"/>
                    </a:lnTo>
                    <a:lnTo>
                      <a:pt x="9830" y="2962"/>
                    </a:lnTo>
                    <a:cubicBezTo>
                      <a:pt x="9972" y="2836"/>
                      <a:pt x="10153" y="2773"/>
                      <a:pt x="10330" y="2773"/>
                    </a:cubicBezTo>
                    <a:close/>
                    <a:moveTo>
                      <a:pt x="8727" y="4034"/>
                    </a:moveTo>
                    <a:lnTo>
                      <a:pt x="9672" y="4979"/>
                    </a:lnTo>
                    <a:cubicBezTo>
                      <a:pt x="8538" y="6207"/>
                      <a:pt x="7026" y="7688"/>
                      <a:pt x="5892" y="8854"/>
                    </a:cubicBezTo>
                    <a:lnTo>
                      <a:pt x="4915" y="7846"/>
                    </a:lnTo>
                    <a:lnTo>
                      <a:pt x="8727" y="4034"/>
                    </a:lnTo>
                    <a:close/>
                    <a:moveTo>
                      <a:pt x="4600" y="8539"/>
                    </a:moveTo>
                    <a:lnTo>
                      <a:pt x="5230" y="9169"/>
                    </a:lnTo>
                    <a:lnTo>
                      <a:pt x="4285" y="9421"/>
                    </a:lnTo>
                    <a:cubicBezTo>
                      <a:pt x="4348" y="9232"/>
                      <a:pt x="4505" y="8728"/>
                      <a:pt x="4600" y="8539"/>
                    </a:cubicBezTo>
                    <a:close/>
                    <a:moveTo>
                      <a:pt x="7908" y="694"/>
                    </a:moveTo>
                    <a:cubicBezTo>
                      <a:pt x="8097" y="694"/>
                      <a:pt x="8255" y="852"/>
                      <a:pt x="8255" y="1041"/>
                    </a:cubicBezTo>
                    <a:lnTo>
                      <a:pt x="8255" y="3592"/>
                    </a:lnTo>
                    <a:lnTo>
                      <a:pt x="7467" y="4380"/>
                    </a:lnTo>
                    <a:cubicBezTo>
                      <a:pt x="7435" y="4286"/>
                      <a:pt x="7309" y="4160"/>
                      <a:pt x="7152" y="4160"/>
                    </a:cubicBezTo>
                    <a:lnTo>
                      <a:pt x="1733" y="4160"/>
                    </a:lnTo>
                    <a:cubicBezTo>
                      <a:pt x="1512" y="4160"/>
                      <a:pt x="1386" y="4317"/>
                      <a:pt x="1386" y="4506"/>
                    </a:cubicBezTo>
                    <a:cubicBezTo>
                      <a:pt x="1386" y="4695"/>
                      <a:pt x="1512" y="4853"/>
                      <a:pt x="1733" y="4853"/>
                    </a:cubicBezTo>
                    <a:lnTo>
                      <a:pt x="6994" y="4853"/>
                    </a:lnTo>
                    <a:lnTo>
                      <a:pt x="6333" y="5546"/>
                    </a:lnTo>
                    <a:lnTo>
                      <a:pt x="1733" y="5546"/>
                    </a:lnTo>
                    <a:cubicBezTo>
                      <a:pt x="1512" y="5546"/>
                      <a:pt x="1355" y="5703"/>
                      <a:pt x="1355" y="5892"/>
                    </a:cubicBezTo>
                    <a:cubicBezTo>
                      <a:pt x="1355" y="6081"/>
                      <a:pt x="1512" y="6239"/>
                      <a:pt x="1733" y="6239"/>
                    </a:cubicBezTo>
                    <a:lnTo>
                      <a:pt x="5608" y="6239"/>
                    </a:lnTo>
                    <a:lnTo>
                      <a:pt x="4947" y="6901"/>
                    </a:lnTo>
                    <a:lnTo>
                      <a:pt x="1733" y="6901"/>
                    </a:lnTo>
                    <a:cubicBezTo>
                      <a:pt x="1512" y="6901"/>
                      <a:pt x="1355" y="7058"/>
                      <a:pt x="1355" y="7279"/>
                    </a:cubicBezTo>
                    <a:cubicBezTo>
                      <a:pt x="1355" y="7468"/>
                      <a:pt x="1512" y="7625"/>
                      <a:pt x="1733" y="7625"/>
                    </a:cubicBezTo>
                    <a:lnTo>
                      <a:pt x="4285" y="7625"/>
                    </a:lnTo>
                    <a:cubicBezTo>
                      <a:pt x="4190" y="7688"/>
                      <a:pt x="4159" y="7751"/>
                      <a:pt x="4127" y="7814"/>
                    </a:cubicBezTo>
                    <a:lnTo>
                      <a:pt x="3970" y="8287"/>
                    </a:lnTo>
                    <a:lnTo>
                      <a:pt x="1733" y="8287"/>
                    </a:lnTo>
                    <a:cubicBezTo>
                      <a:pt x="1512" y="8287"/>
                      <a:pt x="1355" y="8444"/>
                      <a:pt x="1355" y="8633"/>
                    </a:cubicBezTo>
                    <a:cubicBezTo>
                      <a:pt x="1355" y="8854"/>
                      <a:pt x="1512" y="9011"/>
                      <a:pt x="1733" y="9011"/>
                    </a:cubicBezTo>
                    <a:lnTo>
                      <a:pt x="3718" y="9011"/>
                    </a:lnTo>
                    <a:lnTo>
                      <a:pt x="3466" y="9893"/>
                    </a:lnTo>
                    <a:cubicBezTo>
                      <a:pt x="3385" y="10136"/>
                      <a:pt x="3557" y="10355"/>
                      <a:pt x="3766" y="10355"/>
                    </a:cubicBezTo>
                    <a:cubicBezTo>
                      <a:pt x="3802" y="10355"/>
                      <a:pt x="3839" y="10348"/>
                      <a:pt x="3875" y="10335"/>
                    </a:cubicBezTo>
                    <a:lnTo>
                      <a:pt x="6018" y="9704"/>
                    </a:lnTo>
                    <a:cubicBezTo>
                      <a:pt x="6049" y="9704"/>
                      <a:pt x="6144" y="9673"/>
                      <a:pt x="6175" y="9641"/>
                    </a:cubicBezTo>
                    <a:lnTo>
                      <a:pt x="8286" y="7499"/>
                    </a:lnTo>
                    <a:lnTo>
                      <a:pt x="8286" y="10681"/>
                    </a:lnTo>
                    <a:cubicBezTo>
                      <a:pt x="8255" y="10839"/>
                      <a:pt x="8097" y="10996"/>
                      <a:pt x="7908" y="10996"/>
                    </a:cubicBezTo>
                    <a:lnTo>
                      <a:pt x="1040" y="10996"/>
                    </a:lnTo>
                    <a:cubicBezTo>
                      <a:pt x="851" y="10996"/>
                      <a:pt x="693" y="10839"/>
                      <a:pt x="693" y="10650"/>
                    </a:cubicBezTo>
                    <a:lnTo>
                      <a:pt x="693" y="2742"/>
                    </a:lnTo>
                    <a:lnTo>
                      <a:pt x="2395" y="2742"/>
                    </a:lnTo>
                    <a:cubicBezTo>
                      <a:pt x="2584" y="2742"/>
                      <a:pt x="2741" y="2584"/>
                      <a:pt x="2741" y="2395"/>
                    </a:cubicBezTo>
                    <a:lnTo>
                      <a:pt x="2741" y="694"/>
                    </a:lnTo>
                    <a:close/>
                    <a:moveTo>
                      <a:pt x="2363" y="1"/>
                    </a:moveTo>
                    <a:cubicBezTo>
                      <a:pt x="2237" y="1"/>
                      <a:pt x="2143" y="64"/>
                      <a:pt x="2111" y="127"/>
                    </a:cubicBezTo>
                    <a:lnTo>
                      <a:pt x="158" y="2112"/>
                    </a:lnTo>
                    <a:cubicBezTo>
                      <a:pt x="63" y="2175"/>
                      <a:pt x="0" y="2269"/>
                      <a:pt x="0" y="2364"/>
                    </a:cubicBezTo>
                    <a:lnTo>
                      <a:pt x="0" y="10650"/>
                    </a:lnTo>
                    <a:cubicBezTo>
                      <a:pt x="0" y="11217"/>
                      <a:pt x="473" y="11658"/>
                      <a:pt x="1008" y="11658"/>
                    </a:cubicBezTo>
                    <a:lnTo>
                      <a:pt x="7908" y="11658"/>
                    </a:lnTo>
                    <a:cubicBezTo>
                      <a:pt x="8444" y="11658"/>
                      <a:pt x="8916" y="11217"/>
                      <a:pt x="8916" y="10650"/>
                    </a:cubicBezTo>
                    <a:lnTo>
                      <a:pt x="8916" y="6774"/>
                    </a:lnTo>
                    <a:lnTo>
                      <a:pt x="11279" y="4412"/>
                    </a:lnTo>
                    <a:cubicBezTo>
                      <a:pt x="11815" y="3876"/>
                      <a:pt x="11815" y="3025"/>
                      <a:pt x="11279" y="2490"/>
                    </a:cubicBezTo>
                    <a:cubicBezTo>
                      <a:pt x="11011" y="2222"/>
                      <a:pt x="10657" y="2088"/>
                      <a:pt x="10306" y="2088"/>
                    </a:cubicBezTo>
                    <a:cubicBezTo>
                      <a:pt x="9956" y="2088"/>
                      <a:pt x="9609" y="2222"/>
                      <a:pt x="9357" y="2490"/>
                    </a:cubicBezTo>
                    <a:lnTo>
                      <a:pt x="8916" y="2931"/>
                    </a:lnTo>
                    <a:lnTo>
                      <a:pt x="8916" y="1041"/>
                    </a:lnTo>
                    <a:cubicBezTo>
                      <a:pt x="8916" y="474"/>
                      <a:pt x="8444" y="1"/>
                      <a:pt x="790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0" name="Google Shape;1480;p47"/>
            <p:cNvGrpSpPr/>
            <p:nvPr/>
          </p:nvGrpSpPr>
          <p:grpSpPr>
            <a:xfrm>
              <a:off x="4572000" y="1562674"/>
              <a:ext cx="1401000" cy="1292701"/>
              <a:chOff x="4572000" y="1562674"/>
              <a:chExt cx="1401000" cy="1292701"/>
            </a:xfrm>
          </p:grpSpPr>
          <p:sp>
            <p:nvSpPr>
              <p:cNvPr id="1481" name="Google Shape;1481;p47"/>
              <p:cNvSpPr/>
              <p:nvPr/>
            </p:nvSpPr>
            <p:spPr>
              <a:xfrm>
                <a:off x="4572000" y="2543075"/>
                <a:ext cx="1401000" cy="312300"/>
              </a:xfrm>
              <a:prstGeom prst="rect">
                <a:avLst/>
              </a:prstGeom>
              <a:solidFill>
                <a:srgbClr val="998888"/>
              </a:solidFill>
              <a:ln w="9525" cap="flat" cmpd="sng">
                <a:solidFill>
                  <a:srgbClr val="99888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82" name="Google Shape;1482;p47"/>
              <p:cNvGrpSpPr/>
              <p:nvPr/>
            </p:nvGrpSpPr>
            <p:grpSpPr>
              <a:xfrm>
                <a:off x="4936050" y="1562674"/>
                <a:ext cx="693600" cy="980401"/>
                <a:chOff x="2123625" y="1562674"/>
                <a:chExt cx="693600" cy="980401"/>
              </a:xfrm>
            </p:grpSpPr>
            <p:cxnSp>
              <p:nvCxnSpPr>
                <p:cNvPr id="1483" name="Google Shape;1483;p47"/>
                <p:cNvCxnSpPr/>
                <p:nvPr/>
              </p:nvCxnSpPr>
              <p:spPr>
                <a:xfrm rot="10800000">
                  <a:off x="2470375" y="2256275"/>
                  <a:ext cx="0" cy="2868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99888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484" name="Google Shape;1484;p47"/>
                <p:cNvSpPr/>
                <p:nvPr/>
              </p:nvSpPr>
              <p:spPr>
                <a:xfrm>
                  <a:off x="2123625" y="1562674"/>
                  <a:ext cx="693600" cy="693600"/>
                </a:xfrm>
                <a:prstGeom prst="ellipse">
                  <a:avLst/>
                </a:prstGeom>
                <a:noFill/>
                <a:ln w="28575" cap="flat" cmpd="sng">
                  <a:solidFill>
                    <a:srgbClr val="99888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86" name="Google Shape;1486;p47"/>
            <p:cNvGrpSpPr/>
            <p:nvPr/>
          </p:nvGrpSpPr>
          <p:grpSpPr>
            <a:xfrm>
              <a:off x="3170875" y="2543075"/>
              <a:ext cx="1401000" cy="1292750"/>
              <a:chOff x="3170875" y="2543075"/>
              <a:chExt cx="1401000" cy="1292750"/>
            </a:xfrm>
          </p:grpSpPr>
          <p:sp>
            <p:nvSpPr>
              <p:cNvPr id="1487" name="Google Shape;1487;p47"/>
              <p:cNvSpPr/>
              <p:nvPr/>
            </p:nvSpPr>
            <p:spPr>
              <a:xfrm>
                <a:off x="3170875" y="2543075"/>
                <a:ext cx="1401000" cy="312300"/>
              </a:xfrm>
              <a:prstGeom prst="rect">
                <a:avLst/>
              </a:prstGeom>
              <a:solidFill>
                <a:srgbClr val="C5BAAF"/>
              </a:solidFill>
              <a:ln w="9525" cap="flat" cmpd="sng">
                <a:solidFill>
                  <a:srgbClr val="C5BAA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88" name="Google Shape;1488;p47"/>
              <p:cNvGrpSpPr/>
              <p:nvPr/>
            </p:nvGrpSpPr>
            <p:grpSpPr>
              <a:xfrm rot="10800000">
                <a:off x="3529838" y="2855424"/>
                <a:ext cx="693600" cy="980401"/>
                <a:chOff x="2123625" y="1562674"/>
                <a:chExt cx="693600" cy="980401"/>
              </a:xfrm>
            </p:grpSpPr>
            <p:cxnSp>
              <p:nvCxnSpPr>
                <p:cNvPr id="1489" name="Google Shape;1489;p47"/>
                <p:cNvCxnSpPr/>
                <p:nvPr/>
              </p:nvCxnSpPr>
              <p:spPr>
                <a:xfrm rot="10800000">
                  <a:off x="2470375" y="2256275"/>
                  <a:ext cx="0" cy="2868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C5BAA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490" name="Google Shape;1490;p47"/>
                <p:cNvSpPr/>
                <p:nvPr/>
              </p:nvSpPr>
              <p:spPr>
                <a:xfrm>
                  <a:off x="2123625" y="1562674"/>
                  <a:ext cx="693600" cy="693600"/>
                </a:xfrm>
                <a:prstGeom prst="ellipse">
                  <a:avLst/>
                </a:prstGeom>
                <a:noFill/>
                <a:ln w="28575" cap="flat" cmpd="sng">
                  <a:solidFill>
                    <a:srgbClr val="C5BAA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94" name="Google Shape;1494;p47"/>
            <p:cNvGrpSpPr/>
            <p:nvPr/>
          </p:nvGrpSpPr>
          <p:grpSpPr>
            <a:xfrm>
              <a:off x="5973125" y="2543075"/>
              <a:ext cx="1401000" cy="1292750"/>
              <a:chOff x="5973125" y="2543075"/>
              <a:chExt cx="1401000" cy="1292750"/>
            </a:xfrm>
          </p:grpSpPr>
          <p:sp>
            <p:nvSpPr>
              <p:cNvPr id="1495" name="Google Shape;1495;p47"/>
              <p:cNvSpPr/>
              <p:nvPr/>
            </p:nvSpPr>
            <p:spPr>
              <a:xfrm>
                <a:off x="5973125" y="2543075"/>
                <a:ext cx="1401000" cy="312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96" name="Google Shape;1496;p47"/>
              <p:cNvGrpSpPr/>
              <p:nvPr/>
            </p:nvGrpSpPr>
            <p:grpSpPr>
              <a:xfrm rot="10800000">
                <a:off x="6342263" y="2855424"/>
                <a:ext cx="693600" cy="980401"/>
                <a:chOff x="2123625" y="1562674"/>
                <a:chExt cx="693600" cy="980401"/>
              </a:xfrm>
            </p:grpSpPr>
            <p:cxnSp>
              <p:nvCxnSpPr>
                <p:cNvPr id="1497" name="Google Shape;1497;p47"/>
                <p:cNvCxnSpPr/>
                <p:nvPr/>
              </p:nvCxnSpPr>
              <p:spPr>
                <a:xfrm rot="10800000">
                  <a:off x="2470375" y="2256275"/>
                  <a:ext cx="0" cy="2868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498" name="Google Shape;1498;p47"/>
                <p:cNvSpPr/>
                <p:nvPr/>
              </p:nvSpPr>
              <p:spPr>
                <a:xfrm>
                  <a:off x="2123625" y="1562674"/>
                  <a:ext cx="693600" cy="693600"/>
                </a:xfrm>
                <a:prstGeom prst="ellipse">
                  <a:avLst/>
                </a:prstGeom>
                <a:noFill/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502" name="Google Shape;1502;p47"/>
          <p:cNvSpPr txBox="1"/>
          <p:nvPr/>
        </p:nvSpPr>
        <p:spPr>
          <a:xfrm>
            <a:off x="4421386" y="3003478"/>
            <a:ext cx="173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10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Company Incorporation</a:t>
            </a:r>
            <a:endParaRPr sz="1000" dirty="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503" name="Google Shape;1503;p47"/>
          <p:cNvSpPr txBox="1"/>
          <p:nvPr/>
        </p:nvSpPr>
        <p:spPr>
          <a:xfrm>
            <a:off x="2977437" y="1796426"/>
            <a:ext cx="1798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WebApp Domain Launch</a:t>
            </a:r>
            <a:endParaRPr sz="1000" dirty="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504" name="Google Shape;1504;p47"/>
          <p:cNvSpPr txBox="1"/>
          <p:nvPr/>
        </p:nvSpPr>
        <p:spPr>
          <a:xfrm>
            <a:off x="5838282" y="1794784"/>
            <a:ext cx="1699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Customer Acquisition</a:t>
            </a:r>
            <a:endParaRPr sz="1000" dirty="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505" name="Google Shape;1505;p47"/>
          <p:cNvSpPr txBox="1"/>
          <p:nvPr/>
        </p:nvSpPr>
        <p:spPr>
          <a:xfrm>
            <a:off x="1579149" y="2998071"/>
            <a:ext cx="1657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Automate Model Training Pipelines</a:t>
            </a:r>
            <a:endParaRPr sz="1000" dirty="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506" name="Google Shape;1506;p47"/>
          <p:cNvSpPr txBox="1">
            <a:spLocks noGrp="1"/>
          </p:cNvSpPr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NEXT STEPS</a:t>
            </a:r>
            <a:r>
              <a:rPr lang="es" dirty="0"/>
              <a:t> </a:t>
            </a:r>
            <a:r>
              <a:rPr lang="en-CA" dirty="0">
                <a:solidFill>
                  <a:srgbClr val="EBCFB2"/>
                </a:solidFill>
              </a:rPr>
              <a:t>SCHEDULE</a:t>
            </a:r>
            <a:endParaRPr dirty="0"/>
          </a:p>
        </p:txBody>
      </p:sp>
      <p:sp>
        <p:nvSpPr>
          <p:cNvPr id="1507" name="Google Shape;1507;p47"/>
          <p:cNvSpPr txBox="1"/>
          <p:nvPr/>
        </p:nvSpPr>
        <p:spPr>
          <a:xfrm>
            <a:off x="2021650" y="2506800"/>
            <a:ext cx="897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 Months</a:t>
            </a:r>
            <a:endParaRPr sz="1200" dirty="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08" name="Google Shape;1508;p47"/>
          <p:cNvSpPr txBox="1"/>
          <p:nvPr/>
        </p:nvSpPr>
        <p:spPr>
          <a:xfrm>
            <a:off x="3422638" y="2506800"/>
            <a:ext cx="897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 </a:t>
            </a:r>
            <a:r>
              <a:rPr lang="en-CA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Months</a:t>
            </a:r>
            <a:endParaRPr sz="1200" dirty="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09" name="Google Shape;1509;p47"/>
          <p:cNvSpPr txBox="1"/>
          <p:nvPr/>
        </p:nvSpPr>
        <p:spPr>
          <a:xfrm>
            <a:off x="4834038" y="2506800"/>
            <a:ext cx="897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 </a:t>
            </a:r>
            <a:r>
              <a:rPr lang="en-CA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Months</a:t>
            </a:r>
            <a:endParaRPr sz="1200" dirty="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10" name="Google Shape;1510;p47"/>
          <p:cNvSpPr txBox="1"/>
          <p:nvPr/>
        </p:nvSpPr>
        <p:spPr>
          <a:xfrm>
            <a:off x="6245438" y="2506800"/>
            <a:ext cx="897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 </a:t>
            </a:r>
            <a:r>
              <a:rPr lang="en-CA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Months</a:t>
            </a:r>
            <a:endParaRPr sz="1200" dirty="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11" name="Google Shape;1511;p47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16</a:t>
            </a:fld>
            <a:endParaRPr/>
          </a:p>
        </p:txBody>
      </p:sp>
      <p:grpSp>
        <p:nvGrpSpPr>
          <p:cNvPr id="44" name="Google Shape;9392;p72">
            <a:extLst>
              <a:ext uri="{FF2B5EF4-FFF2-40B4-BE49-F238E27FC236}">
                <a16:creationId xmlns:a16="http://schemas.microsoft.com/office/drawing/2014/main" id="{C9B30379-6C85-45F5-ABDD-C79953E1A7BA}"/>
              </a:ext>
            </a:extLst>
          </p:cNvPr>
          <p:cNvGrpSpPr/>
          <p:nvPr/>
        </p:nvGrpSpPr>
        <p:grpSpPr>
          <a:xfrm>
            <a:off x="6527092" y="3332338"/>
            <a:ext cx="334009" cy="329145"/>
            <a:chOff x="-5254775" y="3631325"/>
            <a:chExt cx="296950" cy="292625"/>
          </a:xfrm>
          <a:solidFill>
            <a:schemeClr val="bg1"/>
          </a:solidFill>
        </p:grpSpPr>
        <p:sp>
          <p:nvSpPr>
            <p:cNvPr id="45" name="Google Shape;9393;p72">
              <a:extLst>
                <a:ext uri="{FF2B5EF4-FFF2-40B4-BE49-F238E27FC236}">
                  <a16:creationId xmlns:a16="http://schemas.microsoft.com/office/drawing/2014/main" id="{7768AF0E-5E7E-44A6-A81D-1C13696053D3}"/>
                </a:ext>
              </a:extLst>
            </p:cNvPr>
            <p:cNvSpPr/>
            <p:nvPr/>
          </p:nvSpPr>
          <p:spPr>
            <a:xfrm>
              <a:off x="-5246900" y="3766400"/>
              <a:ext cx="58300" cy="55150"/>
            </a:xfrm>
            <a:custGeom>
              <a:avLst/>
              <a:gdLst/>
              <a:ahLst/>
              <a:cxnLst/>
              <a:rect l="l" t="t" r="r" b="b"/>
              <a:pathLst>
                <a:path w="2332" h="2206" extrusionOk="0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394;p72">
              <a:extLst>
                <a:ext uri="{FF2B5EF4-FFF2-40B4-BE49-F238E27FC236}">
                  <a16:creationId xmlns:a16="http://schemas.microsoft.com/office/drawing/2014/main" id="{B8E532F3-541F-40AB-800A-5CB322AD16E6}"/>
                </a:ext>
              </a:extLst>
            </p:cNvPr>
            <p:cNvSpPr/>
            <p:nvPr/>
          </p:nvSpPr>
          <p:spPr>
            <a:xfrm>
              <a:off x="-5216175" y="3795550"/>
              <a:ext cx="58300" cy="55950"/>
            </a:xfrm>
            <a:custGeom>
              <a:avLst/>
              <a:gdLst/>
              <a:ahLst/>
              <a:cxnLst/>
              <a:rect l="l" t="t" r="r" b="b"/>
              <a:pathLst>
                <a:path w="2332" h="2238" extrusionOk="0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395;p72">
              <a:extLst>
                <a:ext uri="{FF2B5EF4-FFF2-40B4-BE49-F238E27FC236}">
                  <a16:creationId xmlns:a16="http://schemas.microsoft.com/office/drawing/2014/main" id="{361C7B63-F781-423E-9EAB-B14E13DE38EE}"/>
                </a:ext>
              </a:extLst>
            </p:cNvPr>
            <p:cNvSpPr/>
            <p:nvPr/>
          </p:nvSpPr>
          <p:spPr>
            <a:xfrm>
              <a:off x="-5185475" y="3826250"/>
              <a:ext cx="57525" cy="55750"/>
            </a:xfrm>
            <a:custGeom>
              <a:avLst/>
              <a:gdLst/>
              <a:ahLst/>
              <a:cxnLst/>
              <a:rect l="l" t="t" r="r" b="b"/>
              <a:pathLst>
                <a:path w="2301" h="2230" extrusionOk="0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396;p72">
              <a:extLst>
                <a:ext uri="{FF2B5EF4-FFF2-40B4-BE49-F238E27FC236}">
                  <a16:creationId xmlns:a16="http://schemas.microsoft.com/office/drawing/2014/main" id="{13AC4962-BD8E-428D-9466-265F14198FC3}"/>
                </a:ext>
              </a:extLst>
            </p:cNvPr>
            <p:cNvSpPr/>
            <p:nvPr/>
          </p:nvSpPr>
          <p:spPr>
            <a:xfrm>
              <a:off x="-5156325" y="3856375"/>
              <a:ext cx="58300" cy="55750"/>
            </a:xfrm>
            <a:custGeom>
              <a:avLst/>
              <a:gdLst/>
              <a:ahLst/>
              <a:cxnLst/>
              <a:rect l="l" t="t" r="r" b="b"/>
              <a:pathLst>
                <a:path w="2332" h="2230" extrusionOk="0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397;p72">
              <a:extLst>
                <a:ext uri="{FF2B5EF4-FFF2-40B4-BE49-F238E27FC236}">
                  <a16:creationId xmlns:a16="http://schemas.microsoft.com/office/drawing/2014/main" id="{18F8F415-76C6-4137-85D6-2A50237A7D6E}"/>
                </a:ext>
              </a:extLst>
            </p:cNvPr>
            <p:cNvSpPr/>
            <p:nvPr/>
          </p:nvSpPr>
          <p:spPr>
            <a:xfrm>
              <a:off x="-5105925" y="3886525"/>
              <a:ext cx="37050" cy="37425"/>
            </a:xfrm>
            <a:custGeom>
              <a:avLst/>
              <a:gdLst/>
              <a:ahLst/>
              <a:cxnLst/>
              <a:rect l="l" t="t" r="r" b="b"/>
              <a:pathLst>
                <a:path w="1482" h="1497" extrusionOk="0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398;p72">
              <a:extLst>
                <a:ext uri="{FF2B5EF4-FFF2-40B4-BE49-F238E27FC236}">
                  <a16:creationId xmlns:a16="http://schemas.microsoft.com/office/drawing/2014/main" id="{A8D17571-E539-4B66-B993-72F7DF47D186}"/>
                </a:ext>
              </a:extLst>
            </p:cNvPr>
            <p:cNvSpPr/>
            <p:nvPr/>
          </p:nvSpPr>
          <p:spPr>
            <a:xfrm>
              <a:off x="-5254775" y="3648050"/>
              <a:ext cx="278050" cy="248325"/>
            </a:xfrm>
            <a:custGeom>
              <a:avLst/>
              <a:gdLst/>
              <a:ahLst/>
              <a:cxnLst/>
              <a:rect l="l" t="t" r="r" b="b"/>
              <a:pathLst>
                <a:path w="11122" h="9933" extrusionOk="0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399;p72">
              <a:extLst>
                <a:ext uri="{FF2B5EF4-FFF2-40B4-BE49-F238E27FC236}">
                  <a16:creationId xmlns:a16="http://schemas.microsoft.com/office/drawing/2014/main" id="{C4C72F84-FC92-4AD4-932A-57F2F50004E7}"/>
                </a:ext>
              </a:extLst>
            </p:cNvPr>
            <p:cNvSpPr/>
            <p:nvPr/>
          </p:nvSpPr>
          <p:spPr>
            <a:xfrm>
              <a:off x="-5163425" y="3631325"/>
              <a:ext cx="205600" cy="150450"/>
            </a:xfrm>
            <a:custGeom>
              <a:avLst/>
              <a:gdLst/>
              <a:ahLst/>
              <a:cxnLst/>
              <a:rect l="l" t="t" r="r" b="b"/>
              <a:pathLst>
                <a:path w="8224" h="6018" extrusionOk="0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6983;p66">
            <a:extLst>
              <a:ext uri="{FF2B5EF4-FFF2-40B4-BE49-F238E27FC236}">
                <a16:creationId xmlns:a16="http://schemas.microsoft.com/office/drawing/2014/main" id="{242875BE-7E62-4E77-9261-B9ED7E0645E1}"/>
              </a:ext>
            </a:extLst>
          </p:cNvPr>
          <p:cNvGrpSpPr/>
          <p:nvPr/>
        </p:nvGrpSpPr>
        <p:grpSpPr>
          <a:xfrm>
            <a:off x="3774801" y="3322202"/>
            <a:ext cx="291767" cy="330964"/>
            <a:chOff x="-45286550" y="3200500"/>
            <a:chExt cx="263875" cy="299325"/>
          </a:xfrm>
          <a:solidFill>
            <a:schemeClr val="bg1"/>
          </a:solidFill>
        </p:grpSpPr>
        <p:sp>
          <p:nvSpPr>
            <p:cNvPr id="53" name="Google Shape;6984;p66">
              <a:extLst>
                <a:ext uri="{FF2B5EF4-FFF2-40B4-BE49-F238E27FC236}">
                  <a16:creationId xmlns:a16="http://schemas.microsoft.com/office/drawing/2014/main" id="{DFF010CE-773A-4109-8B68-40C07C5A9525}"/>
                </a:ext>
              </a:extLst>
            </p:cNvPr>
            <p:cNvSpPr/>
            <p:nvPr/>
          </p:nvSpPr>
          <p:spPr>
            <a:xfrm>
              <a:off x="-45233000" y="3200500"/>
              <a:ext cx="210325" cy="247325"/>
            </a:xfrm>
            <a:custGeom>
              <a:avLst/>
              <a:gdLst/>
              <a:ahLst/>
              <a:cxnLst/>
              <a:rect l="l" t="t" r="r" b="b"/>
              <a:pathLst>
                <a:path w="8413" h="9893" extrusionOk="0">
                  <a:moveTo>
                    <a:pt x="3151" y="0"/>
                  </a:moveTo>
                  <a:cubicBezTo>
                    <a:pt x="1891" y="0"/>
                    <a:pt x="851" y="945"/>
                    <a:pt x="694" y="2174"/>
                  </a:cubicBezTo>
                  <a:cubicBezTo>
                    <a:pt x="347" y="2300"/>
                    <a:pt x="64" y="2615"/>
                    <a:pt x="1" y="2962"/>
                  </a:cubicBezTo>
                  <a:cubicBezTo>
                    <a:pt x="316" y="2899"/>
                    <a:pt x="662" y="2804"/>
                    <a:pt x="1009" y="2804"/>
                  </a:cubicBezTo>
                  <a:cubicBezTo>
                    <a:pt x="1355" y="2804"/>
                    <a:pt x="1733" y="2836"/>
                    <a:pt x="2048" y="2962"/>
                  </a:cubicBezTo>
                  <a:cubicBezTo>
                    <a:pt x="1954" y="2615"/>
                    <a:pt x="1733" y="2332"/>
                    <a:pt x="1355" y="2174"/>
                  </a:cubicBezTo>
                  <a:cubicBezTo>
                    <a:pt x="1481" y="1355"/>
                    <a:pt x="2237" y="693"/>
                    <a:pt x="3088" y="693"/>
                  </a:cubicBezTo>
                  <a:cubicBezTo>
                    <a:pt x="4096" y="693"/>
                    <a:pt x="4884" y="1481"/>
                    <a:pt x="4884" y="2458"/>
                  </a:cubicBezTo>
                  <a:lnTo>
                    <a:pt x="4884" y="8475"/>
                  </a:lnTo>
                  <a:cubicBezTo>
                    <a:pt x="4884" y="9263"/>
                    <a:pt x="5514" y="9893"/>
                    <a:pt x="6302" y="9893"/>
                  </a:cubicBezTo>
                  <a:cubicBezTo>
                    <a:pt x="7089" y="9893"/>
                    <a:pt x="7719" y="9263"/>
                    <a:pt x="7719" y="8475"/>
                  </a:cubicBezTo>
                  <a:lnTo>
                    <a:pt x="7719" y="6270"/>
                  </a:lnTo>
                  <a:cubicBezTo>
                    <a:pt x="8097" y="6112"/>
                    <a:pt x="8412" y="5766"/>
                    <a:pt x="8412" y="5293"/>
                  </a:cubicBezTo>
                  <a:lnTo>
                    <a:pt x="8412" y="3875"/>
                  </a:lnTo>
                  <a:cubicBezTo>
                    <a:pt x="8412" y="3686"/>
                    <a:pt x="8255" y="3529"/>
                    <a:pt x="8066" y="3529"/>
                  </a:cubicBezTo>
                  <a:lnTo>
                    <a:pt x="7688" y="3529"/>
                  </a:lnTo>
                  <a:lnTo>
                    <a:pt x="7688" y="2458"/>
                  </a:lnTo>
                  <a:cubicBezTo>
                    <a:pt x="7688" y="2269"/>
                    <a:pt x="7562" y="2111"/>
                    <a:pt x="7341" y="2111"/>
                  </a:cubicBezTo>
                  <a:cubicBezTo>
                    <a:pt x="7152" y="2111"/>
                    <a:pt x="6995" y="2269"/>
                    <a:pt x="6995" y="2458"/>
                  </a:cubicBezTo>
                  <a:lnTo>
                    <a:pt x="6995" y="3529"/>
                  </a:lnTo>
                  <a:lnTo>
                    <a:pt x="6648" y="3529"/>
                  </a:lnTo>
                  <a:cubicBezTo>
                    <a:pt x="6459" y="3529"/>
                    <a:pt x="6302" y="3686"/>
                    <a:pt x="6302" y="3875"/>
                  </a:cubicBezTo>
                  <a:lnTo>
                    <a:pt x="6302" y="5293"/>
                  </a:lnTo>
                  <a:cubicBezTo>
                    <a:pt x="6302" y="5766"/>
                    <a:pt x="6554" y="6112"/>
                    <a:pt x="6995" y="6270"/>
                  </a:cubicBezTo>
                  <a:lnTo>
                    <a:pt x="6995" y="8475"/>
                  </a:lnTo>
                  <a:cubicBezTo>
                    <a:pt x="6995" y="8885"/>
                    <a:pt x="6680" y="9200"/>
                    <a:pt x="6302" y="9200"/>
                  </a:cubicBezTo>
                  <a:cubicBezTo>
                    <a:pt x="5892" y="9200"/>
                    <a:pt x="5577" y="8885"/>
                    <a:pt x="5577" y="8475"/>
                  </a:cubicBezTo>
                  <a:lnTo>
                    <a:pt x="5577" y="2458"/>
                  </a:lnTo>
                  <a:cubicBezTo>
                    <a:pt x="5577" y="1103"/>
                    <a:pt x="4474" y="0"/>
                    <a:pt x="31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985;p66">
              <a:extLst>
                <a:ext uri="{FF2B5EF4-FFF2-40B4-BE49-F238E27FC236}">
                  <a16:creationId xmlns:a16="http://schemas.microsoft.com/office/drawing/2014/main" id="{454CF1BB-8C2E-4064-9D1E-BB880A6E7950}"/>
                </a:ext>
              </a:extLst>
            </p:cNvPr>
            <p:cNvSpPr/>
            <p:nvPr/>
          </p:nvSpPr>
          <p:spPr>
            <a:xfrm>
              <a:off x="-45216450" y="3340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986;p66">
              <a:extLst>
                <a:ext uri="{FF2B5EF4-FFF2-40B4-BE49-F238E27FC236}">
                  <a16:creationId xmlns:a16="http://schemas.microsoft.com/office/drawing/2014/main" id="{8A9992A0-975D-40C8-A42A-34EAFCC48BE6}"/>
                </a:ext>
              </a:extLst>
            </p:cNvPr>
            <p:cNvSpPr/>
            <p:nvPr/>
          </p:nvSpPr>
          <p:spPr>
            <a:xfrm>
              <a:off x="-45286550" y="3289500"/>
              <a:ext cx="158325" cy="210325"/>
            </a:xfrm>
            <a:custGeom>
              <a:avLst/>
              <a:gdLst/>
              <a:ahLst/>
              <a:cxnLst/>
              <a:rect l="l" t="t" r="r" b="b"/>
              <a:pathLst>
                <a:path w="6333" h="8413" extrusionOk="0">
                  <a:moveTo>
                    <a:pt x="2804" y="0"/>
                  </a:moveTo>
                  <a:cubicBezTo>
                    <a:pt x="1229" y="189"/>
                    <a:pt x="0" y="1481"/>
                    <a:pt x="0" y="3119"/>
                  </a:cubicBezTo>
                  <a:lnTo>
                    <a:pt x="0" y="5262"/>
                  </a:lnTo>
                  <a:cubicBezTo>
                    <a:pt x="0" y="6994"/>
                    <a:pt x="1418" y="8412"/>
                    <a:pt x="3151" y="8412"/>
                  </a:cubicBezTo>
                  <a:cubicBezTo>
                    <a:pt x="4884" y="8412"/>
                    <a:pt x="6301" y="6994"/>
                    <a:pt x="6301" y="5262"/>
                  </a:cubicBezTo>
                  <a:lnTo>
                    <a:pt x="6301" y="3119"/>
                  </a:lnTo>
                  <a:cubicBezTo>
                    <a:pt x="6333" y="1481"/>
                    <a:pt x="5073" y="158"/>
                    <a:pt x="3497" y="0"/>
                  </a:cubicBezTo>
                  <a:lnTo>
                    <a:pt x="3497" y="1418"/>
                  </a:lnTo>
                  <a:cubicBezTo>
                    <a:pt x="3907" y="1576"/>
                    <a:pt x="4222" y="1954"/>
                    <a:pt x="4222" y="2395"/>
                  </a:cubicBezTo>
                  <a:cubicBezTo>
                    <a:pt x="4222" y="2836"/>
                    <a:pt x="3938" y="3214"/>
                    <a:pt x="3497" y="3371"/>
                  </a:cubicBezTo>
                  <a:lnTo>
                    <a:pt x="3497" y="3844"/>
                  </a:lnTo>
                  <a:cubicBezTo>
                    <a:pt x="3497" y="4065"/>
                    <a:pt x="3340" y="4191"/>
                    <a:pt x="3151" y="4191"/>
                  </a:cubicBezTo>
                  <a:cubicBezTo>
                    <a:pt x="2962" y="4191"/>
                    <a:pt x="2804" y="4065"/>
                    <a:pt x="2804" y="3844"/>
                  </a:cubicBezTo>
                  <a:lnTo>
                    <a:pt x="2804" y="3371"/>
                  </a:lnTo>
                  <a:cubicBezTo>
                    <a:pt x="2395" y="3214"/>
                    <a:pt x="2080" y="2836"/>
                    <a:pt x="2080" y="2395"/>
                  </a:cubicBezTo>
                  <a:cubicBezTo>
                    <a:pt x="2080" y="1954"/>
                    <a:pt x="2363" y="1576"/>
                    <a:pt x="2804" y="1418"/>
                  </a:cubicBezTo>
                  <a:lnTo>
                    <a:pt x="28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119;p72">
            <a:extLst>
              <a:ext uri="{FF2B5EF4-FFF2-40B4-BE49-F238E27FC236}">
                <a16:creationId xmlns:a16="http://schemas.microsoft.com/office/drawing/2014/main" id="{BB14B07A-31AE-496A-AABB-E451D3E87B27}"/>
              </a:ext>
            </a:extLst>
          </p:cNvPr>
          <p:cNvGrpSpPr/>
          <p:nvPr/>
        </p:nvGrpSpPr>
        <p:grpSpPr>
          <a:xfrm>
            <a:off x="2306462" y="1741129"/>
            <a:ext cx="327823" cy="328695"/>
            <a:chOff x="-1333200" y="2770450"/>
            <a:chExt cx="291450" cy="292225"/>
          </a:xfrm>
          <a:solidFill>
            <a:srgbClr val="FFFFFF"/>
          </a:solidFill>
        </p:grpSpPr>
        <p:sp>
          <p:nvSpPr>
            <p:cNvPr id="57" name="Google Shape;9120;p72">
              <a:extLst>
                <a:ext uri="{FF2B5EF4-FFF2-40B4-BE49-F238E27FC236}">
                  <a16:creationId xmlns:a16="http://schemas.microsoft.com/office/drawing/2014/main" id="{34E26A87-A5D8-4F12-8A53-4F3C98A3C4B1}"/>
                </a:ext>
              </a:extLst>
            </p:cNvPr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121;p72">
              <a:extLst>
                <a:ext uri="{FF2B5EF4-FFF2-40B4-BE49-F238E27FC236}">
                  <a16:creationId xmlns:a16="http://schemas.microsoft.com/office/drawing/2014/main" id="{77061C6A-9858-4583-B150-20D9A0F8F2CE}"/>
                </a:ext>
              </a:extLst>
            </p:cNvPr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2317;p62">
            <a:extLst>
              <a:ext uri="{FF2B5EF4-FFF2-40B4-BE49-F238E27FC236}">
                <a16:creationId xmlns:a16="http://schemas.microsoft.com/office/drawing/2014/main" id="{E1B1DBE3-D492-46F9-95A8-9143C62D0B97}"/>
              </a:ext>
            </a:extLst>
          </p:cNvPr>
          <p:cNvGrpSpPr/>
          <p:nvPr/>
        </p:nvGrpSpPr>
        <p:grpSpPr>
          <a:xfrm rot="10800000" flipH="1">
            <a:off x="-3193" y="4552116"/>
            <a:ext cx="1982767" cy="494445"/>
            <a:chOff x="3199075" y="3739025"/>
            <a:chExt cx="448629" cy="111875"/>
          </a:xfrm>
        </p:grpSpPr>
        <p:sp>
          <p:nvSpPr>
            <p:cNvPr id="74" name="Google Shape;2318;p62">
              <a:extLst>
                <a:ext uri="{FF2B5EF4-FFF2-40B4-BE49-F238E27FC236}">
                  <a16:creationId xmlns:a16="http://schemas.microsoft.com/office/drawing/2014/main" id="{F2D83520-F96D-4C45-9D2D-EEF084A687E4}"/>
                </a:ext>
              </a:extLst>
            </p:cNvPr>
            <p:cNvSpPr/>
            <p:nvPr/>
          </p:nvSpPr>
          <p:spPr>
            <a:xfrm>
              <a:off x="3199075" y="3739025"/>
              <a:ext cx="448629" cy="111875"/>
            </a:xfrm>
            <a:custGeom>
              <a:avLst/>
              <a:gdLst/>
              <a:ahLst/>
              <a:cxnLst/>
              <a:rect l="l" t="t" r="r" b="b"/>
              <a:pathLst>
                <a:path w="19396" h="4475" extrusionOk="0">
                  <a:moveTo>
                    <a:pt x="2907" y="1"/>
                  </a:moveTo>
                  <a:cubicBezTo>
                    <a:pt x="1039" y="1"/>
                    <a:pt x="1" y="2236"/>
                    <a:pt x="1263" y="3614"/>
                  </a:cubicBezTo>
                  <a:cubicBezTo>
                    <a:pt x="1292" y="3643"/>
                    <a:pt x="1321" y="3672"/>
                    <a:pt x="1350" y="3708"/>
                  </a:cubicBezTo>
                  <a:cubicBezTo>
                    <a:pt x="1856" y="4214"/>
                    <a:pt x="2526" y="4474"/>
                    <a:pt x="3201" y="4474"/>
                  </a:cubicBezTo>
                  <a:cubicBezTo>
                    <a:pt x="3737" y="4474"/>
                    <a:pt x="4276" y="4310"/>
                    <a:pt x="4739" y="3975"/>
                  </a:cubicBezTo>
                  <a:lnTo>
                    <a:pt x="14325" y="3975"/>
                  </a:lnTo>
                  <a:cubicBezTo>
                    <a:pt x="15399" y="3975"/>
                    <a:pt x="16424" y="3549"/>
                    <a:pt x="17188" y="2792"/>
                  </a:cubicBezTo>
                  <a:lnTo>
                    <a:pt x="19056" y="917"/>
                  </a:lnTo>
                  <a:cubicBezTo>
                    <a:pt x="19395" y="585"/>
                    <a:pt x="19157" y="8"/>
                    <a:pt x="18681" y="8"/>
                  </a:cubicBezTo>
                  <a:lnTo>
                    <a:pt x="2907" y="1"/>
                  </a:lnTo>
                  <a:close/>
                </a:path>
              </a:pathLst>
            </a:custGeom>
            <a:solidFill>
              <a:srgbClr val="ED90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319;p62">
              <a:extLst>
                <a:ext uri="{FF2B5EF4-FFF2-40B4-BE49-F238E27FC236}">
                  <a16:creationId xmlns:a16="http://schemas.microsoft.com/office/drawing/2014/main" id="{5DD17701-EC3D-4BAB-9B36-49A50D0D7B3B}"/>
                </a:ext>
              </a:extLst>
            </p:cNvPr>
            <p:cNvSpPr/>
            <p:nvPr/>
          </p:nvSpPr>
          <p:spPr>
            <a:xfrm>
              <a:off x="3228161" y="3759699"/>
              <a:ext cx="83875" cy="75800"/>
            </a:xfrm>
            <a:custGeom>
              <a:avLst/>
              <a:gdLst/>
              <a:ahLst/>
              <a:cxnLst/>
              <a:rect l="l" t="t" r="r" b="b"/>
              <a:pathLst>
                <a:path w="3355" h="3032" extrusionOk="0">
                  <a:moveTo>
                    <a:pt x="1681" y="1"/>
                  </a:moveTo>
                  <a:cubicBezTo>
                    <a:pt x="1553" y="1"/>
                    <a:pt x="1422" y="17"/>
                    <a:pt x="1292" y="52"/>
                  </a:cubicBezTo>
                  <a:cubicBezTo>
                    <a:pt x="484" y="261"/>
                    <a:pt x="0" y="1091"/>
                    <a:pt x="210" y="1898"/>
                  </a:cubicBezTo>
                  <a:cubicBezTo>
                    <a:pt x="385" y="2577"/>
                    <a:pt x="999" y="3032"/>
                    <a:pt x="1669" y="3032"/>
                  </a:cubicBezTo>
                  <a:cubicBezTo>
                    <a:pt x="1797" y="3032"/>
                    <a:pt x="1927" y="3015"/>
                    <a:pt x="2056" y="2980"/>
                  </a:cubicBezTo>
                  <a:cubicBezTo>
                    <a:pt x="2871" y="2771"/>
                    <a:pt x="3354" y="1942"/>
                    <a:pt x="3145" y="1134"/>
                  </a:cubicBezTo>
                  <a:cubicBezTo>
                    <a:pt x="2963" y="456"/>
                    <a:pt x="2354" y="1"/>
                    <a:pt x="168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1507;p47">
            <a:extLst>
              <a:ext uri="{FF2B5EF4-FFF2-40B4-BE49-F238E27FC236}">
                <a16:creationId xmlns:a16="http://schemas.microsoft.com/office/drawing/2014/main" id="{CD786256-4239-4B1F-8C27-D37BA1956101}"/>
              </a:ext>
            </a:extLst>
          </p:cNvPr>
          <p:cNvSpPr txBox="1"/>
          <p:nvPr/>
        </p:nvSpPr>
        <p:spPr>
          <a:xfrm>
            <a:off x="419887" y="4661661"/>
            <a:ext cx="1627451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1200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12 Months to Market</a:t>
            </a:r>
            <a:endParaRPr sz="1200" dirty="0">
              <a:solidFill>
                <a:schemeClr val="bg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77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DFE65393-4A95-4A44-9935-A543A090F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976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56"/>
          <p:cNvSpPr txBox="1">
            <a:spLocks noGrp="1"/>
          </p:cNvSpPr>
          <p:nvPr>
            <p:ph type="ctrTitle" idx="6"/>
          </p:nvPr>
        </p:nvSpPr>
        <p:spPr>
          <a:xfrm>
            <a:off x="3773271" y="284100"/>
            <a:ext cx="4362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MEET THE </a:t>
            </a:r>
            <a:r>
              <a:rPr lang="es">
                <a:solidFill>
                  <a:srgbClr val="EBCFB2"/>
                </a:solidFill>
              </a:rPr>
              <a:t>TEAM</a:t>
            </a:r>
            <a:endParaRPr>
              <a:solidFill>
                <a:srgbClr val="EBCFB2"/>
              </a:solidFill>
            </a:endParaRPr>
          </a:p>
        </p:txBody>
      </p:sp>
      <p:sp>
        <p:nvSpPr>
          <p:cNvPr id="1626" name="Google Shape;1626;p56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17</a:t>
            </a:fld>
            <a:endParaRPr/>
          </a:p>
        </p:txBody>
      </p:sp>
      <p:sp>
        <p:nvSpPr>
          <p:cNvPr id="1629" name="Google Shape;1629;p56"/>
          <p:cNvSpPr txBox="1">
            <a:spLocks noGrp="1"/>
          </p:cNvSpPr>
          <p:nvPr>
            <p:ph type="ctrTitle"/>
          </p:nvPr>
        </p:nvSpPr>
        <p:spPr>
          <a:xfrm>
            <a:off x="1380925" y="3008850"/>
            <a:ext cx="1881300" cy="2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EBCFB2"/>
                </a:solidFill>
              </a:rPr>
              <a:t>ADAM DUNN</a:t>
            </a:r>
            <a:endParaRPr sz="1400" dirty="0">
              <a:solidFill>
                <a:srgbClr val="EBCFB2"/>
              </a:solidFill>
            </a:endParaRPr>
          </a:p>
        </p:txBody>
      </p:sp>
      <p:sp>
        <p:nvSpPr>
          <p:cNvPr id="1631" name="Google Shape;1631;p56"/>
          <p:cNvSpPr txBox="1">
            <a:spLocks noGrp="1"/>
          </p:cNvSpPr>
          <p:nvPr>
            <p:ph type="ctrTitle"/>
          </p:nvPr>
        </p:nvSpPr>
        <p:spPr>
          <a:xfrm>
            <a:off x="3631350" y="3008850"/>
            <a:ext cx="1881300" cy="2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EBCFB2"/>
                </a:solidFill>
              </a:rPr>
              <a:t>D</a:t>
            </a:r>
            <a:r>
              <a:rPr lang="en-CA" sz="1400" dirty="0">
                <a:solidFill>
                  <a:srgbClr val="EBCFB2"/>
                </a:solidFill>
              </a:rPr>
              <a:t>HEERAJ GHANGAS</a:t>
            </a:r>
            <a:endParaRPr sz="1400" dirty="0">
              <a:solidFill>
                <a:srgbClr val="EBCFB2"/>
              </a:solidFill>
            </a:endParaRPr>
          </a:p>
        </p:txBody>
      </p:sp>
      <p:sp>
        <p:nvSpPr>
          <p:cNvPr id="1632" name="Google Shape;1632;p56"/>
          <p:cNvSpPr txBox="1">
            <a:spLocks noGrp="1"/>
          </p:cNvSpPr>
          <p:nvPr>
            <p:ph type="ctrTitle"/>
          </p:nvPr>
        </p:nvSpPr>
        <p:spPr>
          <a:xfrm>
            <a:off x="5881775" y="3008850"/>
            <a:ext cx="1881300" cy="2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EBCFB2"/>
                </a:solidFill>
              </a:rPr>
              <a:t>NATHEN GAY</a:t>
            </a:r>
            <a:endParaRPr sz="1400" dirty="0">
              <a:solidFill>
                <a:srgbClr val="EBCFB2"/>
              </a:solidFill>
            </a:endParaRPr>
          </a:p>
        </p:txBody>
      </p:sp>
      <p:sp>
        <p:nvSpPr>
          <p:cNvPr id="1633" name="Google Shape;1633;p56"/>
          <p:cNvSpPr txBox="1">
            <a:spLocks noGrp="1"/>
          </p:cNvSpPr>
          <p:nvPr>
            <p:ph type="subTitle" idx="1"/>
          </p:nvPr>
        </p:nvSpPr>
        <p:spPr>
          <a:xfrm>
            <a:off x="3489150" y="3371988"/>
            <a:ext cx="21657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Honour’s Bachelor of Business Administration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4" name="Google Shape;1634;p56"/>
          <p:cNvSpPr txBox="1">
            <a:spLocks noGrp="1"/>
          </p:cNvSpPr>
          <p:nvPr>
            <p:ph type="subTitle" idx="1"/>
          </p:nvPr>
        </p:nvSpPr>
        <p:spPr>
          <a:xfrm>
            <a:off x="5739649" y="3371988"/>
            <a:ext cx="2297189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Honour’s Bachelor of Technology  Software Development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6D94341-3537-44B2-81F2-064201E43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742" y="1321114"/>
            <a:ext cx="1429040" cy="16005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2" name="Picture 31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F1956414-BD5E-480E-B3C9-D18BD1885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3271" y="1317438"/>
            <a:ext cx="1520634" cy="16005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3692507-C3A2-4B86-96D7-FE80D02374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" r="1473" b="1471"/>
          <a:stretch/>
        </p:blipFill>
        <p:spPr>
          <a:xfrm>
            <a:off x="5963626" y="1351128"/>
            <a:ext cx="1520634" cy="16005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01F2AC16-B112-4927-ABC8-59150A173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  <p:sp>
        <p:nvSpPr>
          <p:cNvPr id="17" name="Google Shape;1633;p56">
            <a:extLst>
              <a:ext uri="{FF2B5EF4-FFF2-40B4-BE49-F238E27FC236}">
                <a16:creationId xmlns:a16="http://schemas.microsoft.com/office/drawing/2014/main" id="{62E58295-A006-41B1-8BB9-E01130F41308}"/>
              </a:ext>
            </a:extLst>
          </p:cNvPr>
          <p:cNvSpPr txBox="1">
            <a:spLocks/>
          </p:cNvSpPr>
          <p:nvPr/>
        </p:nvSpPr>
        <p:spPr>
          <a:xfrm>
            <a:off x="1238650" y="3371988"/>
            <a:ext cx="2165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Bachelor’s of Electrical Engineering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/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827F51-D633-48F3-B2EB-A0EFA29137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18</a:t>
            </a:fld>
            <a:endParaRPr lang="e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C2031D-C219-43BD-84D8-58F9407DB3C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AB838971-3CC3-488B-96AE-97779964A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065" y="242820"/>
            <a:ext cx="4900680" cy="490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90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4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fld id="{00000000-1234-1234-1234-123412341234}" type="slidenum">
              <a:rPr kumimoji="0" lang="es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t>2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  <p:pic>
        <p:nvPicPr>
          <p:cNvPr id="37" name="Picture 36" descr="A close up of a sign&#10;&#10;Description automatically generated">
            <a:extLst>
              <a:ext uri="{FF2B5EF4-FFF2-40B4-BE49-F238E27FC236}">
                <a16:creationId xmlns:a16="http://schemas.microsoft.com/office/drawing/2014/main" id="{F66CC01C-1608-4FFD-BF4A-0FE88C240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9BAA253C-C35F-4558-A584-852126BB5C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600256" y="1180830"/>
            <a:ext cx="3369486" cy="2244920"/>
          </a:xfrm>
          <a:prstGeom prst="rect">
            <a:avLst/>
          </a:prstGeom>
        </p:spPr>
      </p:pic>
      <p:sp>
        <p:nvSpPr>
          <p:cNvPr id="66" name="Google Shape;456;p44">
            <a:extLst>
              <a:ext uri="{FF2B5EF4-FFF2-40B4-BE49-F238E27FC236}">
                <a16:creationId xmlns:a16="http://schemas.microsoft.com/office/drawing/2014/main" id="{85496B66-2721-46F4-9CCB-56C92F3F7C21}"/>
              </a:ext>
            </a:extLst>
          </p:cNvPr>
          <p:cNvSpPr txBox="1"/>
          <p:nvPr/>
        </p:nvSpPr>
        <p:spPr>
          <a:xfrm>
            <a:off x="3587704" y="3872671"/>
            <a:ext cx="1758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CA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 Regular"/>
                <a:ea typeface="Roboto Slab Regular"/>
                <a:cs typeface="Roboto Slab Regular"/>
                <a:sym typeface="Roboto Slab Regular"/>
              </a:rPr>
              <a:t>Energy is like bananas…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04673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99085-9326-4B08-A77E-A373E990FB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3</a:t>
            </a:fld>
            <a:endParaRPr lang="es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0197E52A-B3E7-48DD-A7AA-79700A7BB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88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4"/>
          <p:cNvSpPr txBox="1">
            <a:spLocks noGrp="1"/>
          </p:cNvSpPr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CA" sz="2400" dirty="0"/>
              <a:t>WE CREATED A LAYERED </a:t>
            </a:r>
            <a:r>
              <a:rPr lang="en-CA" sz="2400" dirty="0">
                <a:solidFill>
                  <a:srgbClr val="EBCFB2"/>
                </a:solidFill>
              </a:rPr>
              <a:t>SOLUTION</a:t>
            </a:r>
            <a:r>
              <a:rPr lang="es" sz="2400" dirty="0">
                <a:solidFill>
                  <a:srgbClr val="EBCFB2"/>
                </a:solidFill>
              </a:rPr>
              <a:t>…</a:t>
            </a:r>
            <a:endParaRPr sz="2400" dirty="0"/>
          </a:p>
        </p:txBody>
      </p:sp>
      <p:sp>
        <p:nvSpPr>
          <p:cNvPr id="454" name="Google Shape;454;p44"/>
          <p:cNvSpPr txBox="1"/>
          <p:nvPr/>
        </p:nvSpPr>
        <p:spPr>
          <a:xfrm>
            <a:off x="1984913" y="3284647"/>
            <a:ext cx="173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CA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 Regular"/>
                <a:ea typeface="Roboto Slab Regular"/>
                <a:cs typeface="Roboto Slab Regular"/>
                <a:sym typeface="Roboto Slab Regular"/>
              </a:rPr>
              <a:t>Reliable and accurate data collected from government sources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455" name="Google Shape;455;p44"/>
          <p:cNvSpPr txBox="1"/>
          <p:nvPr/>
        </p:nvSpPr>
        <p:spPr>
          <a:xfrm>
            <a:off x="5632938" y="3441046"/>
            <a:ext cx="1546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 Regular"/>
                <a:ea typeface="Roboto Slab Regular"/>
                <a:cs typeface="Roboto Slab Regular"/>
                <a:sym typeface="Roboto Slab Regular"/>
              </a:rPr>
              <a:t>Accurate</a:t>
            </a:r>
            <a:r>
              <a:rPr kumimoji="0" lang="en-CA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 Regular"/>
                <a:ea typeface="Roboto Slab Regular"/>
                <a:cs typeface="Roboto Slab Regular"/>
                <a:sym typeface="Roboto Slab Regular"/>
              </a:rPr>
              <a:t> regional forecasts provided through a WebApp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456" name="Google Shape;456;p44"/>
          <p:cNvSpPr txBox="1"/>
          <p:nvPr/>
        </p:nvSpPr>
        <p:spPr>
          <a:xfrm>
            <a:off x="1959138" y="2186950"/>
            <a:ext cx="1758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CA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 Regular"/>
                <a:ea typeface="Roboto Slab Regular"/>
                <a:cs typeface="Roboto Slab Regular"/>
                <a:sym typeface="Roboto Slab Regular"/>
              </a:rPr>
              <a:t>Use Machine Learning to analyze inputs from real historical data to learn nonlinear trends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457" name="Google Shape;457;p44"/>
          <p:cNvSpPr txBox="1"/>
          <p:nvPr/>
        </p:nvSpPr>
        <p:spPr>
          <a:xfrm>
            <a:off x="5469209" y="2379400"/>
            <a:ext cx="1699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 Regular"/>
                <a:ea typeface="Roboto Slab Regular"/>
                <a:cs typeface="Roboto Slab Regular"/>
                <a:sym typeface="Roboto Slab Regular"/>
              </a:rPr>
              <a:t>Effective hourly climate data specific to each region to better forecast customer load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grpSp>
        <p:nvGrpSpPr>
          <p:cNvPr id="458" name="Google Shape;458;p44"/>
          <p:cNvGrpSpPr/>
          <p:nvPr/>
        </p:nvGrpSpPr>
        <p:grpSpPr>
          <a:xfrm>
            <a:off x="1479743" y="2159534"/>
            <a:ext cx="6191975" cy="1734447"/>
            <a:chOff x="1475225" y="2167150"/>
            <a:chExt cx="6191975" cy="1734447"/>
          </a:xfrm>
        </p:grpSpPr>
        <p:grpSp>
          <p:nvGrpSpPr>
            <p:cNvPr id="459" name="Google Shape;459;p44"/>
            <p:cNvGrpSpPr/>
            <p:nvPr/>
          </p:nvGrpSpPr>
          <p:grpSpPr>
            <a:xfrm rot="10800000">
              <a:off x="3717738" y="2256979"/>
              <a:ext cx="1692071" cy="1529488"/>
              <a:chOff x="2577764" y="2194918"/>
              <a:chExt cx="394101" cy="356275"/>
            </a:xfrm>
          </p:grpSpPr>
          <p:sp>
            <p:nvSpPr>
              <p:cNvPr id="460" name="Google Shape;460;p44"/>
              <p:cNvSpPr/>
              <p:nvPr/>
            </p:nvSpPr>
            <p:spPr>
              <a:xfrm>
                <a:off x="2577764" y="2194918"/>
                <a:ext cx="394101" cy="19610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44"/>
              <p:cNvSpPr/>
              <p:nvPr/>
            </p:nvSpPr>
            <p:spPr>
              <a:xfrm>
                <a:off x="2577764" y="2248307"/>
                <a:ext cx="394101" cy="19610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9988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44"/>
              <p:cNvSpPr/>
              <p:nvPr/>
            </p:nvSpPr>
            <p:spPr>
              <a:xfrm>
                <a:off x="2577764" y="2301696"/>
                <a:ext cx="394101" cy="19610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C5BA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44"/>
              <p:cNvSpPr/>
              <p:nvPr/>
            </p:nvSpPr>
            <p:spPr>
              <a:xfrm>
                <a:off x="2577764" y="2355085"/>
                <a:ext cx="394101" cy="19610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BC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4" name="Google Shape;464;p44"/>
            <p:cNvGrpSpPr/>
            <p:nvPr/>
          </p:nvGrpSpPr>
          <p:grpSpPr>
            <a:xfrm>
              <a:off x="1475250" y="2167150"/>
              <a:ext cx="2467200" cy="524000"/>
              <a:chOff x="1475250" y="2167150"/>
              <a:chExt cx="2467200" cy="524000"/>
            </a:xfrm>
          </p:grpSpPr>
          <p:cxnSp>
            <p:nvCxnSpPr>
              <p:cNvPr id="465" name="Google Shape;465;p44"/>
              <p:cNvCxnSpPr/>
              <p:nvPr/>
            </p:nvCxnSpPr>
            <p:spPr>
              <a:xfrm rot="10800000">
                <a:off x="1475250" y="2691150"/>
                <a:ext cx="246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BC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69" name="Google Shape;469;p44"/>
              <p:cNvSpPr/>
              <p:nvPr/>
            </p:nvSpPr>
            <p:spPr>
              <a:xfrm>
                <a:off x="1475250" y="2167150"/>
                <a:ext cx="424500" cy="424500"/>
              </a:xfrm>
              <a:prstGeom prst="rect">
                <a:avLst/>
              </a:prstGeom>
              <a:noFill/>
              <a:ln w="19050" cap="flat" cmpd="sng">
                <a:solidFill>
                  <a:srgbClr val="EBC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0" name="Google Shape;470;p44"/>
            <p:cNvGrpSpPr/>
            <p:nvPr/>
          </p:nvGrpSpPr>
          <p:grpSpPr>
            <a:xfrm>
              <a:off x="1475225" y="3145086"/>
              <a:ext cx="2467225" cy="524000"/>
              <a:chOff x="1475225" y="3145086"/>
              <a:chExt cx="2467225" cy="524000"/>
            </a:xfrm>
          </p:grpSpPr>
          <p:cxnSp>
            <p:nvCxnSpPr>
              <p:cNvPr id="474" name="Google Shape;474;p44"/>
              <p:cNvCxnSpPr/>
              <p:nvPr/>
            </p:nvCxnSpPr>
            <p:spPr>
              <a:xfrm rot="10800000">
                <a:off x="1475250" y="3145086"/>
                <a:ext cx="246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99888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75" name="Google Shape;475;p44"/>
              <p:cNvSpPr/>
              <p:nvPr/>
            </p:nvSpPr>
            <p:spPr>
              <a:xfrm rot="10800000" flipH="1">
                <a:off x="1475225" y="3244586"/>
                <a:ext cx="424500" cy="424500"/>
              </a:xfrm>
              <a:prstGeom prst="rect">
                <a:avLst/>
              </a:prstGeom>
              <a:noFill/>
              <a:ln w="19050" cap="flat" cmpd="sng">
                <a:solidFill>
                  <a:srgbClr val="99888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6" name="Google Shape;476;p44"/>
            <p:cNvGrpSpPr/>
            <p:nvPr/>
          </p:nvGrpSpPr>
          <p:grpSpPr>
            <a:xfrm>
              <a:off x="5200000" y="2399661"/>
              <a:ext cx="2467200" cy="520110"/>
              <a:chOff x="5200000" y="2399661"/>
              <a:chExt cx="2467200" cy="520110"/>
            </a:xfrm>
          </p:grpSpPr>
          <p:cxnSp>
            <p:nvCxnSpPr>
              <p:cNvPr id="480" name="Google Shape;480;p44"/>
              <p:cNvCxnSpPr/>
              <p:nvPr/>
            </p:nvCxnSpPr>
            <p:spPr>
              <a:xfrm rot="10800000">
                <a:off x="5200000" y="2919771"/>
                <a:ext cx="246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5BAA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81" name="Google Shape;481;p44"/>
              <p:cNvSpPr/>
              <p:nvPr/>
            </p:nvSpPr>
            <p:spPr>
              <a:xfrm>
                <a:off x="7240246" y="2399661"/>
                <a:ext cx="424500" cy="424500"/>
              </a:xfrm>
              <a:prstGeom prst="rect">
                <a:avLst/>
              </a:prstGeom>
              <a:noFill/>
              <a:ln w="19050" cap="flat" cmpd="sng">
                <a:solidFill>
                  <a:srgbClr val="C5BAA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2" name="Google Shape;482;p44"/>
            <p:cNvGrpSpPr/>
            <p:nvPr/>
          </p:nvGrpSpPr>
          <p:grpSpPr>
            <a:xfrm>
              <a:off x="5200000" y="3380492"/>
              <a:ext cx="2467200" cy="521105"/>
              <a:chOff x="5200000" y="3380492"/>
              <a:chExt cx="2467200" cy="521105"/>
            </a:xfrm>
          </p:grpSpPr>
          <p:cxnSp>
            <p:nvCxnSpPr>
              <p:cNvPr id="484" name="Google Shape;484;p44"/>
              <p:cNvCxnSpPr/>
              <p:nvPr/>
            </p:nvCxnSpPr>
            <p:spPr>
              <a:xfrm rot="10800000">
                <a:off x="5200000" y="3380492"/>
                <a:ext cx="246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85" name="Google Shape;485;p44"/>
              <p:cNvSpPr/>
              <p:nvPr/>
            </p:nvSpPr>
            <p:spPr>
              <a:xfrm rot="10800000" flipH="1">
                <a:off x="7240221" y="3477097"/>
                <a:ext cx="424500" cy="424500"/>
              </a:xfrm>
              <a:prstGeom prst="rect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6" name="Google Shape;486;p44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fld id="{00000000-1234-1234-1234-123412341234}" type="slidenum">
              <a:rPr kumimoji="0" lang="es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t>4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  <p:pic>
        <p:nvPicPr>
          <p:cNvPr id="37" name="Picture 36" descr="A close up of a sign&#10;&#10;Description automatically generated">
            <a:extLst>
              <a:ext uri="{FF2B5EF4-FFF2-40B4-BE49-F238E27FC236}">
                <a16:creationId xmlns:a16="http://schemas.microsoft.com/office/drawing/2014/main" id="{F66CC01C-1608-4FFD-BF4A-0FE88C240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  <p:grpSp>
        <p:nvGrpSpPr>
          <p:cNvPr id="38" name="Google Shape;6538;p66">
            <a:extLst>
              <a:ext uri="{FF2B5EF4-FFF2-40B4-BE49-F238E27FC236}">
                <a16:creationId xmlns:a16="http://schemas.microsoft.com/office/drawing/2014/main" id="{49AC3B73-887E-4D05-85A8-05437A910895}"/>
              </a:ext>
            </a:extLst>
          </p:cNvPr>
          <p:cNvGrpSpPr/>
          <p:nvPr/>
        </p:nvGrpSpPr>
        <p:grpSpPr>
          <a:xfrm>
            <a:off x="1573786" y="2213420"/>
            <a:ext cx="283944" cy="331959"/>
            <a:chOff x="-48237000" y="2342650"/>
            <a:chExt cx="256800" cy="300225"/>
          </a:xfrm>
          <a:solidFill>
            <a:schemeClr val="bg1"/>
          </a:solidFill>
        </p:grpSpPr>
        <p:sp>
          <p:nvSpPr>
            <p:cNvPr id="39" name="Google Shape;6539;p66">
              <a:extLst>
                <a:ext uri="{FF2B5EF4-FFF2-40B4-BE49-F238E27FC236}">
                  <a16:creationId xmlns:a16="http://schemas.microsoft.com/office/drawing/2014/main" id="{C4DBC897-D704-4ACE-8A52-A04BA3053A17}"/>
                </a:ext>
              </a:extLst>
            </p:cNvPr>
            <p:cNvSpPr/>
            <p:nvPr/>
          </p:nvSpPr>
          <p:spPr>
            <a:xfrm>
              <a:off x="-48237000" y="2342650"/>
              <a:ext cx="256800" cy="300225"/>
            </a:xfrm>
            <a:custGeom>
              <a:avLst/>
              <a:gdLst/>
              <a:ahLst/>
              <a:cxnLst/>
              <a:rect l="l" t="t" r="r" b="b"/>
              <a:pathLst>
                <a:path w="10272" h="12009" extrusionOk="0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6540;p66">
              <a:extLst>
                <a:ext uri="{FF2B5EF4-FFF2-40B4-BE49-F238E27FC236}">
                  <a16:creationId xmlns:a16="http://schemas.microsoft.com/office/drawing/2014/main" id="{1F757D62-2F97-4B9D-BB07-0E53496673D0}"/>
                </a:ext>
              </a:extLst>
            </p:cNvPr>
            <p:cNvSpPr/>
            <p:nvPr/>
          </p:nvSpPr>
          <p:spPr>
            <a:xfrm>
              <a:off x="-48195250" y="2377425"/>
              <a:ext cx="144150" cy="140225"/>
            </a:xfrm>
            <a:custGeom>
              <a:avLst/>
              <a:gdLst/>
              <a:ahLst/>
              <a:cxnLst/>
              <a:rect l="l" t="t" r="r" b="b"/>
              <a:pathLst>
                <a:path w="5766" h="5609" extrusionOk="0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6541;p66">
              <a:extLst>
                <a:ext uri="{FF2B5EF4-FFF2-40B4-BE49-F238E27FC236}">
                  <a16:creationId xmlns:a16="http://schemas.microsoft.com/office/drawing/2014/main" id="{F2BFD001-9DF5-42B2-B789-00A3F2CD1F0F}"/>
                </a:ext>
              </a:extLst>
            </p:cNvPr>
            <p:cNvSpPr/>
            <p:nvPr/>
          </p:nvSpPr>
          <p:spPr>
            <a:xfrm>
              <a:off x="-48150350" y="2422325"/>
              <a:ext cx="52775" cy="52800"/>
            </a:xfrm>
            <a:custGeom>
              <a:avLst/>
              <a:gdLst/>
              <a:ahLst/>
              <a:cxnLst/>
              <a:rect l="l" t="t" r="r" b="b"/>
              <a:pathLst>
                <a:path w="2111" h="2112" extrusionOk="0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2" name="Google Shape;8279;p70">
            <a:extLst>
              <a:ext uri="{FF2B5EF4-FFF2-40B4-BE49-F238E27FC236}">
                <a16:creationId xmlns:a16="http://schemas.microsoft.com/office/drawing/2014/main" id="{228242F9-5FEB-453E-A4AA-D2BD9DDCEDC6}"/>
              </a:ext>
            </a:extLst>
          </p:cNvPr>
          <p:cNvGrpSpPr/>
          <p:nvPr/>
        </p:nvGrpSpPr>
        <p:grpSpPr>
          <a:xfrm>
            <a:off x="7292410" y="2427183"/>
            <a:ext cx="342712" cy="318978"/>
            <a:chOff x="-21322300" y="4077125"/>
            <a:chExt cx="307200" cy="285925"/>
          </a:xfrm>
          <a:solidFill>
            <a:srgbClr val="FFC000"/>
          </a:solidFill>
        </p:grpSpPr>
        <p:sp>
          <p:nvSpPr>
            <p:cNvPr id="43" name="Google Shape;8280;p70">
              <a:extLst>
                <a:ext uri="{FF2B5EF4-FFF2-40B4-BE49-F238E27FC236}">
                  <a16:creationId xmlns:a16="http://schemas.microsoft.com/office/drawing/2014/main" id="{60C52E4E-C507-4E49-B2D7-865FEC8C9DAD}"/>
                </a:ext>
              </a:extLst>
            </p:cNvPr>
            <p:cNvSpPr/>
            <p:nvPr/>
          </p:nvSpPr>
          <p:spPr>
            <a:xfrm>
              <a:off x="-21177375" y="407712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8281;p70">
              <a:extLst>
                <a:ext uri="{FF2B5EF4-FFF2-40B4-BE49-F238E27FC236}">
                  <a16:creationId xmlns:a16="http://schemas.microsoft.com/office/drawing/2014/main" id="{434C0890-80A6-4E23-916A-A9037727B075}"/>
                </a:ext>
              </a:extLst>
            </p:cNvPr>
            <p:cNvSpPr/>
            <p:nvPr/>
          </p:nvSpPr>
          <p:spPr>
            <a:xfrm>
              <a:off x="-21279775" y="4117475"/>
              <a:ext cx="46500" cy="44525"/>
            </a:xfrm>
            <a:custGeom>
              <a:avLst/>
              <a:gdLst/>
              <a:ahLst/>
              <a:cxnLst/>
              <a:rect l="l" t="t" r="r" b="b"/>
              <a:pathLst>
                <a:path w="1860" h="178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8282;p70">
              <a:extLst>
                <a:ext uri="{FF2B5EF4-FFF2-40B4-BE49-F238E27FC236}">
                  <a16:creationId xmlns:a16="http://schemas.microsoft.com/office/drawing/2014/main" id="{14BBC50A-DE0D-47B5-B886-C11C040E7B65}"/>
                </a:ext>
              </a:extLst>
            </p:cNvPr>
            <p:cNvSpPr/>
            <p:nvPr/>
          </p:nvSpPr>
          <p:spPr>
            <a:xfrm>
              <a:off x="-21103350" y="4117475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8283;p70">
              <a:extLst>
                <a:ext uri="{FF2B5EF4-FFF2-40B4-BE49-F238E27FC236}">
                  <a16:creationId xmlns:a16="http://schemas.microsoft.com/office/drawing/2014/main" id="{A44CF1F1-EA6C-41C6-8A81-2DCD3FBCF108}"/>
                </a:ext>
              </a:extLst>
            </p:cNvPr>
            <p:cNvSpPr/>
            <p:nvPr/>
          </p:nvSpPr>
          <p:spPr>
            <a:xfrm>
              <a:off x="-21137225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8284;p70">
              <a:extLst>
                <a:ext uri="{FF2B5EF4-FFF2-40B4-BE49-F238E27FC236}">
                  <a16:creationId xmlns:a16="http://schemas.microsoft.com/office/drawing/2014/main" id="{C6909B0A-E313-4F4E-BEF3-01CDE5C9C807}"/>
                </a:ext>
              </a:extLst>
            </p:cNvPr>
            <p:cNvSpPr/>
            <p:nvPr/>
          </p:nvSpPr>
          <p:spPr>
            <a:xfrm>
              <a:off x="-21227800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8285;p70">
              <a:extLst>
                <a:ext uri="{FF2B5EF4-FFF2-40B4-BE49-F238E27FC236}">
                  <a16:creationId xmlns:a16="http://schemas.microsoft.com/office/drawing/2014/main" id="{A56913BC-1573-459D-A6CB-D32E3BF1A7B3}"/>
                </a:ext>
              </a:extLst>
            </p:cNvPr>
            <p:cNvSpPr/>
            <p:nvPr/>
          </p:nvSpPr>
          <p:spPr>
            <a:xfrm>
              <a:off x="-21319950" y="4219675"/>
              <a:ext cx="53600" cy="18150"/>
            </a:xfrm>
            <a:custGeom>
              <a:avLst/>
              <a:gdLst/>
              <a:ahLst/>
              <a:cxnLst/>
              <a:rect l="l" t="t" r="r" b="b"/>
              <a:pathLst>
                <a:path w="214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8286;p70">
              <a:extLst>
                <a:ext uri="{FF2B5EF4-FFF2-40B4-BE49-F238E27FC236}">
                  <a16:creationId xmlns:a16="http://schemas.microsoft.com/office/drawing/2014/main" id="{437E8BA1-46B1-444E-A7FE-9D19913CFFB0}"/>
                </a:ext>
              </a:extLst>
            </p:cNvPr>
            <p:cNvSpPr/>
            <p:nvPr/>
          </p:nvSpPr>
          <p:spPr>
            <a:xfrm>
              <a:off x="-21070275" y="42196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8287;p70">
              <a:extLst>
                <a:ext uri="{FF2B5EF4-FFF2-40B4-BE49-F238E27FC236}">
                  <a16:creationId xmlns:a16="http://schemas.microsoft.com/office/drawing/2014/main" id="{8EAA661A-13EF-4E8D-A25C-1E735EDF24B0}"/>
                </a:ext>
              </a:extLst>
            </p:cNvPr>
            <p:cNvSpPr/>
            <p:nvPr/>
          </p:nvSpPr>
          <p:spPr>
            <a:xfrm>
              <a:off x="-21078925" y="4171825"/>
              <a:ext cx="37025" cy="25175"/>
            </a:xfrm>
            <a:custGeom>
              <a:avLst/>
              <a:gdLst/>
              <a:ahLst/>
              <a:cxnLst/>
              <a:rect l="l" t="t" r="r" b="b"/>
              <a:pathLst>
                <a:path w="1481" h="1007" extrusionOk="0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8288;p70">
              <a:extLst>
                <a:ext uri="{FF2B5EF4-FFF2-40B4-BE49-F238E27FC236}">
                  <a16:creationId xmlns:a16="http://schemas.microsoft.com/office/drawing/2014/main" id="{D263A681-62BF-4EB9-80EB-60430CEB950F}"/>
                </a:ext>
              </a:extLst>
            </p:cNvPr>
            <p:cNvSpPr/>
            <p:nvPr/>
          </p:nvSpPr>
          <p:spPr>
            <a:xfrm>
              <a:off x="-21294750" y="4172625"/>
              <a:ext cx="37850" cy="25150"/>
            </a:xfrm>
            <a:custGeom>
              <a:avLst/>
              <a:gdLst/>
              <a:ahLst/>
              <a:cxnLst/>
              <a:rect l="l" t="t" r="r" b="b"/>
              <a:pathLst>
                <a:path w="1514" h="1006" extrusionOk="0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8289;p70">
              <a:extLst>
                <a:ext uri="{FF2B5EF4-FFF2-40B4-BE49-F238E27FC236}">
                  <a16:creationId xmlns:a16="http://schemas.microsoft.com/office/drawing/2014/main" id="{B4A6F30F-C542-47A3-933E-72D48C44E18B}"/>
                </a:ext>
              </a:extLst>
            </p:cNvPr>
            <p:cNvSpPr/>
            <p:nvPr/>
          </p:nvSpPr>
          <p:spPr>
            <a:xfrm>
              <a:off x="-21321525" y="4328375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630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103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103"/>
                    <a:pt x="11563" y="1166"/>
                    <a:pt x="11721" y="1260"/>
                  </a:cubicBezTo>
                  <a:cubicBezTo>
                    <a:pt x="11766" y="1276"/>
                    <a:pt x="11812" y="1284"/>
                    <a:pt x="11857" y="1284"/>
                  </a:cubicBezTo>
                  <a:cubicBezTo>
                    <a:pt x="11996" y="1284"/>
                    <a:pt x="12122" y="1207"/>
                    <a:pt x="12193" y="1040"/>
                  </a:cubicBezTo>
                  <a:cubicBezTo>
                    <a:pt x="12256" y="819"/>
                    <a:pt x="12193" y="567"/>
                    <a:pt x="11973" y="536"/>
                  </a:cubicBezTo>
                  <a:cubicBezTo>
                    <a:pt x="11878" y="504"/>
                    <a:pt x="11784" y="473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2" y="552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8290;p70">
              <a:extLst>
                <a:ext uri="{FF2B5EF4-FFF2-40B4-BE49-F238E27FC236}">
                  <a16:creationId xmlns:a16="http://schemas.microsoft.com/office/drawing/2014/main" id="{5FE6AF5E-5325-486F-9056-5585D15D9977}"/>
                </a:ext>
              </a:extLst>
            </p:cNvPr>
            <p:cNvSpPr/>
            <p:nvPr/>
          </p:nvSpPr>
          <p:spPr>
            <a:xfrm>
              <a:off x="-21321525" y="4292150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599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071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63" y="1166"/>
                    <a:pt x="11721" y="1229"/>
                  </a:cubicBezTo>
                  <a:cubicBezTo>
                    <a:pt x="11771" y="1254"/>
                    <a:pt x="11822" y="1266"/>
                    <a:pt x="11871" y="1266"/>
                  </a:cubicBezTo>
                  <a:cubicBezTo>
                    <a:pt x="12004" y="1266"/>
                    <a:pt x="12124" y="1178"/>
                    <a:pt x="12193" y="1040"/>
                  </a:cubicBezTo>
                  <a:cubicBezTo>
                    <a:pt x="12256" y="819"/>
                    <a:pt x="12193" y="599"/>
                    <a:pt x="11973" y="536"/>
                  </a:cubicBezTo>
                  <a:cubicBezTo>
                    <a:pt x="11878" y="504"/>
                    <a:pt x="11784" y="441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1"/>
                    <a:pt x="8546" y="638"/>
                    <a:pt x="8239" y="638"/>
                  </a:cubicBezTo>
                  <a:cubicBezTo>
                    <a:pt x="7932" y="638"/>
                    <a:pt x="7625" y="551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1"/>
                    <a:pt x="4293" y="638"/>
                    <a:pt x="3986" y="638"/>
                  </a:cubicBezTo>
                  <a:cubicBezTo>
                    <a:pt x="3679" y="638"/>
                    <a:pt x="3372" y="551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8291;p70">
              <a:extLst>
                <a:ext uri="{FF2B5EF4-FFF2-40B4-BE49-F238E27FC236}">
                  <a16:creationId xmlns:a16="http://schemas.microsoft.com/office/drawing/2014/main" id="{EFDA639F-286A-4984-8EF2-8137E651FD44}"/>
                </a:ext>
              </a:extLst>
            </p:cNvPr>
            <p:cNvSpPr/>
            <p:nvPr/>
          </p:nvSpPr>
          <p:spPr>
            <a:xfrm>
              <a:off x="-21322300" y="4148000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5" name="Google Shape;5555;p64">
            <a:extLst>
              <a:ext uri="{FF2B5EF4-FFF2-40B4-BE49-F238E27FC236}">
                <a16:creationId xmlns:a16="http://schemas.microsoft.com/office/drawing/2014/main" id="{8F1FB4C0-F1E3-4C3D-BEDB-06DB975A8E1E}"/>
              </a:ext>
            </a:extLst>
          </p:cNvPr>
          <p:cNvGrpSpPr/>
          <p:nvPr/>
        </p:nvGrpSpPr>
        <p:grpSpPr>
          <a:xfrm>
            <a:off x="1513631" y="3276370"/>
            <a:ext cx="347688" cy="350963"/>
            <a:chOff x="-60987050" y="2671400"/>
            <a:chExt cx="315850" cy="318825"/>
          </a:xfrm>
          <a:solidFill>
            <a:schemeClr val="lt1"/>
          </a:solidFill>
        </p:grpSpPr>
        <p:sp>
          <p:nvSpPr>
            <p:cNvPr id="56" name="Google Shape;5556;p64">
              <a:extLst>
                <a:ext uri="{FF2B5EF4-FFF2-40B4-BE49-F238E27FC236}">
                  <a16:creationId xmlns:a16="http://schemas.microsoft.com/office/drawing/2014/main" id="{B43983DB-5DB5-45E0-B24A-B609F41DA26E}"/>
                </a:ext>
              </a:extLst>
            </p:cNvPr>
            <p:cNvSpPr/>
            <p:nvPr/>
          </p:nvSpPr>
          <p:spPr>
            <a:xfrm>
              <a:off x="-60987050" y="2671400"/>
              <a:ext cx="315850" cy="318825"/>
            </a:xfrm>
            <a:custGeom>
              <a:avLst/>
              <a:gdLst/>
              <a:ahLst/>
              <a:cxnLst/>
              <a:rect l="l" t="t" r="r" b="b"/>
              <a:pathLst>
                <a:path w="12634" h="12753" extrusionOk="0">
                  <a:moveTo>
                    <a:pt x="6270" y="844"/>
                  </a:moveTo>
                  <a:lnTo>
                    <a:pt x="11783" y="3175"/>
                  </a:lnTo>
                  <a:lnTo>
                    <a:pt x="11783" y="4152"/>
                  </a:lnTo>
                  <a:lnTo>
                    <a:pt x="757" y="4152"/>
                  </a:lnTo>
                  <a:lnTo>
                    <a:pt x="757" y="3175"/>
                  </a:lnTo>
                  <a:lnTo>
                    <a:pt x="6270" y="844"/>
                  </a:lnTo>
                  <a:close/>
                  <a:moveTo>
                    <a:pt x="2552" y="5002"/>
                  </a:moveTo>
                  <a:lnTo>
                    <a:pt x="2552" y="10232"/>
                  </a:lnTo>
                  <a:lnTo>
                    <a:pt x="1733" y="10232"/>
                  </a:lnTo>
                  <a:lnTo>
                    <a:pt x="1733" y="5002"/>
                  </a:lnTo>
                  <a:close/>
                  <a:moveTo>
                    <a:pt x="5041" y="5002"/>
                  </a:moveTo>
                  <a:lnTo>
                    <a:pt x="5041" y="10232"/>
                  </a:lnTo>
                  <a:lnTo>
                    <a:pt x="3403" y="10232"/>
                  </a:lnTo>
                  <a:lnTo>
                    <a:pt x="3403" y="5002"/>
                  </a:lnTo>
                  <a:close/>
                  <a:moveTo>
                    <a:pt x="6711" y="5002"/>
                  </a:moveTo>
                  <a:lnTo>
                    <a:pt x="6711" y="10232"/>
                  </a:lnTo>
                  <a:lnTo>
                    <a:pt x="5860" y="10232"/>
                  </a:lnTo>
                  <a:lnTo>
                    <a:pt x="5860" y="5002"/>
                  </a:lnTo>
                  <a:close/>
                  <a:moveTo>
                    <a:pt x="9168" y="5002"/>
                  </a:moveTo>
                  <a:lnTo>
                    <a:pt x="9168" y="10232"/>
                  </a:lnTo>
                  <a:lnTo>
                    <a:pt x="7530" y="10232"/>
                  </a:lnTo>
                  <a:lnTo>
                    <a:pt x="7530" y="5002"/>
                  </a:lnTo>
                  <a:close/>
                  <a:moveTo>
                    <a:pt x="10838" y="5002"/>
                  </a:moveTo>
                  <a:lnTo>
                    <a:pt x="10838" y="10232"/>
                  </a:lnTo>
                  <a:lnTo>
                    <a:pt x="10019" y="10232"/>
                  </a:lnTo>
                  <a:lnTo>
                    <a:pt x="10019" y="5002"/>
                  </a:lnTo>
                  <a:close/>
                  <a:moveTo>
                    <a:pt x="11374" y="11020"/>
                  </a:moveTo>
                  <a:cubicBezTo>
                    <a:pt x="11594" y="11051"/>
                    <a:pt x="11783" y="11209"/>
                    <a:pt x="11783" y="11461"/>
                  </a:cubicBezTo>
                  <a:lnTo>
                    <a:pt x="11783" y="11870"/>
                  </a:lnTo>
                  <a:lnTo>
                    <a:pt x="757" y="11870"/>
                  </a:lnTo>
                  <a:lnTo>
                    <a:pt x="757" y="11461"/>
                  </a:lnTo>
                  <a:cubicBezTo>
                    <a:pt x="757" y="11209"/>
                    <a:pt x="946" y="11020"/>
                    <a:pt x="1198" y="11020"/>
                  </a:cubicBezTo>
                  <a:close/>
                  <a:moveTo>
                    <a:pt x="6290" y="1"/>
                  </a:moveTo>
                  <a:cubicBezTo>
                    <a:pt x="6238" y="1"/>
                    <a:pt x="6191" y="9"/>
                    <a:pt x="6144" y="25"/>
                  </a:cubicBezTo>
                  <a:lnTo>
                    <a:pt x="252" y="2514"/>
                  </a:lnTo>
                  <a:cubicBezTo>
                    <a:pt x="95" y="2577"/>
                    <a:pt x="0" y="2703"/>
                    <a:pt x="0" y="2892"/>
                  </a:cubicBezTo>
                  <a:lnTo>
                    <a:pt x="0" y="4561"/>
                  </a:lnTo>
                  <a:cubicBezTo>
                    <a:pt x="0" y="4782"/>
                    <a:pt x="189" y="5002"/>
                    <a:pt x="410" y="5002"/>
                  </a:cubicBezTo>
                  <a:lnTo>
                    <a:pt x="946" y="5002"/>
                  </a:lnTo>
                  <a:lnTo>
                    <a:pt x="946" y="10264"/>
                  </a:lnTo>
                  <a:cubicBezTo>
                    <a:pt x="410" y="10390"/>
                    <a:pt x="0" y="10894"/>
                    <a:pt x="0" y="11492"/>
                  </a:cubicBezTo>
                  <a:lnTo>
                    <a:pt x="0" y="12311"/>
                  </a:lnTo>
                  <a:cubicBezTo>
                    <a:pt x="0" y="12532"/>
                    <a:pt x="189" y="12753"/>
                    <a:pt x="410" y="12753"/>
                  </a:cubicBezTo>
                  <a:lnTo>
                    <a:pt x="12256" y="12753"/>
                  </a:lnTo>
                  <a:cubicBezTo>
                    <a:pt x="12476" y="12753"/>
                    <a:pt x="12634" y="12532"/>
                    <a:pt x="12634" y="12311"/>
                  </a:cubicBezTo>
                  <a:lnTo>
                    <a:pt x="12634" y="11492"/>
                  </a:lnTo>
                  <a:cubicBezTo>
                    <a:pt x="12634" y="10894"/>
                    <a:pt x="12256" y="10390"/>
                    <a:pt x="11689" y="10264"/>
                  </a:cubicBezTo>
                  <a:lnTo>
                    <a:pt x="11689" y="5002"/>
                  </a:lnTo>
                  <a:lnTo>
                    <a:pt x="12256" y="5002"/>
                  </a:lnTo>
                  <a:cubicBezTo>
                    <a:pt x="12476" y="5002"/>
                    <a:pt x="12634" y="4782"/>
                    <a:pt x="12634" y="4561"/>
                  </a:cubicBezTo>
                  <a:lnTo>
                    <a:pt x="12634" y="2892"/>
                  </a:lnTo>
                  <a:cubicBezTo>
                    <a:pt x="12602" y="2734"/>
                    <a:pt x="12539" y="2577"/>
                    <a:pt x="12382" y="2514"/>
                  </a:cubicBezTo>
                  <a:lnTo>
                    <a:pt x="6459" y="25"/>
                  </a:lnTo>
                  <a:cubicBezTo>
                    <a:pt x="6396" y="9"/>
                    <a:pt x="6341" y="1"/>
                    <a:pt x="62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5557;p64">
              <a:extLst>
                <a:ext uri="{FF2B5EF4-FFF2-40B4-BE49-F238E27FC236}">
                  <a16:creationId xmlns:a16="http://schemas.microsoft.com/office/drawing/2014/main" id="{36137AF0-21DB-4C82-854B-09A5492F1993}"/>
                </a:ext>
              </a:extLst>
            </p:cNvPr>
            <p:cNvSpPr/>
            <p:nvPr/>
          </p:nvSpPr>
          <p:spPr>
            <a:xfrm>
              <a:off x="-60839775" y="27310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0"/>
                  </a:moveTo>
                  <a:cubicBezTo>
                    <a:pt x="158" y="0"/>
                    <a:pt x="1" y="190"/>
                    <a:pt x="1" y="379"/>
                  </a:cubicBezTo>
                  <a:cubicBezTo>
                    <a:pt x="1" y="599"/>
                    <a:pt x="158" y="788"/>
                    <a:pt x="379" y="788"/>
                  </a:cubicBezTo>
                  <a:cubicBezTo>
                    <a:pt x="599" y="788"/>
                    <a:pt x="789" y="599"/>
                    <a:pt x="789" y="379"/>
                  </a:cubicBezTo>
                  <a:cubicBezTo>
                    <a:pt x="789" y="190"/>
                    <a:pt x="599" y="0"/>
                    <a:pt x="3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8" name="Google Shape;3869;p62">
            <a:extLst>
              <a:ext uri="{FF2B5EF4-FFF2-40B4-BE49-F238E27FC236}">
                <a16:creationId xmlns:a16="http://schemas.microsoft.com/office/drawing/2014/main" id="{C86CDFB2-D2EA-4924-B5E0-6C8B3E312FA5}"/>
              </a:ext>
            </a:extLst>
          </p:cNvPr>
          <p:cNvGrpSpPr/>
          <p:nvPr/>
        </p:nvGrpSpPr>
        <p:grpSpPr>
          <a:xfrm>
            <a:off x="7302943" y="3542275"/>
            <a:ext cx="299053" cy="288720"/>
            <a:chOff x="2127141" y="3043500"/>
            <a:chExt cx="422629" cy="408027"/>
          </a:xfrm>
        </p:grpSpPr>
        <p:grpSp>
          <p:nvGrpSpPr>
            <p:cNvPr id="59" name="Google Shape;3870;p62">
              <a:extLst>
                <a:ext uri="{FF2B5EF4-FFF2-40B4-BE49-F238E27FC236}">
                  <a16:creationId xmlns:a16="http://schemas.microsoft.com/office/drawing/2014/main" id="{20F9C03A-E836-448B-845C-D05C76A65862}"/>
                </a:ext>
              </a:extLst>
            </p:cNvPr>
            <p:cNvGrpSpPr/>
            <p:nvPr/>
          </p:nvGrpSpPr>
          <p:grpSpPr>
            <a:xfrm>
              <a:off x="2127141" y="3048223"/>
              <a:ext cx="418743" cy="403304"/>
              <a:chOff x="2101363" y="3048223"/>
              <a:chExt cx="418743" cy="403304"/>
            </a:xfrm>
          </p:grpSpPr>
          <p:sp>
            <p:nvSpPr>
              <p:cNvPr id="62" name="Google Shape;3871;p62">
                <a:extLst>
                  <a:ext uri="{FF2B5EF4-FFF2-40B4-BE49-F238E27FC236}">
                    <a16:creationId xmlns:a16="http://schemas.microsoft.com/office/drawing/2014/main" id="{FD5A1E4F-3EF5-427F-BD3A-1A4B4615E195}"/>
                  </a:ext>
                </a:extLst>
              </p:cNvPr>
              <p:cNvSpPr/>
              <p:nvPr/>
            </p:nvSpPr>
            <p:spPr>
              <a:xfrm>
                <a:off x="2101363" y="3048223"/>
                <a:ext cx="418743" cy="403304"/>
              </a:xfrm>
              <a:custGeom>
                <a:avLst/>
                <a:gdLst/>
                <a:ahLst/>
                <a:cxnLst/>
                <a:rect l="l" t="t" r="r" b="b"/>
                <a:pathLst>
                  <a:path w="8245" h="7941" extrusionOk="0">
                    <a:moveTo>
                      <a:pt x="4278" y="1"/>
                    </a:moveTo>
                    <a:cubicBezTo>
                      <a:pt x="2677" y="1"/>
                      <a:pt x="1227" y="967"/>
                      <a:pt x="614" y="2453"/>
                    </a:cubicBezTo>
                    <a:cubicBezTo>
                      <a:pt x="1" y="3932"/>
                      <a:pt x="340" y="5641"/>
                      <a:pt x="1472" y="6773"/>
                    </a:cubicBezTo>
                    <a:cubicBezTo>
                      <a:pt x="2235" y="7536"/>
                      <a:pt x="3250" y="7940"/>
                      <a:pt x="4283" y="7940"/>
                    </a:cubicBezTo>
                    <a:cubicBezTo>
                      <a:pt x="4793" y="7940"/>
                      <a:pt x="5308" y="7842"/>
                      <a:pt x="5800" y="7639"/>
                    </a:cubicBezTo>
                    <a:cubicBezTo>
                      <a:pt x="7278" y="7019"/>
                      <a:pt x="8245" y="5576"/>
                      <a:pt x="8245" y="3968"/>
                    </a:cubicBezTo>
                    <a:cubicBezTo>
                      <a:pt x="8245" y="1782"/>
                      <a:pt x="6470" y="1"/>
                      <a:pt x="427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3872;p62">
                <a:extLst>
                  <a:ext uri="{FF2B5EF4-FFF2-40B4-BE49-F238E27FC236}">
                    <a16:creationId xmlns:a16="http://schemas.microsoft.com/office/drawing/2014/main" id="{4FB0DD5E-C9F4-436F-AF8E-55BF99BBB112}"/>
                  </a:ext>
                </a:extLst>
              </p:cNvPr>
              <p:cNvSpPr/>
              <p:nvPr/>
            </p:nvSpPr>
            <p:spPr>
              <a:xfrm>
                <a:off x="2119755" y="3068670"/>
                <a:ext cx="397728" cy="333674"/>
              </a:xfrm>
              <a:custGeom>
                <a:avLst/>
                <a:gdLst/>
                <a:ahLst/>
                <a:cxnLst/>
                <a:rect l="l" t="t" r="r" b="b"/>
                <a:pathLst>
                  <a:path w="7884" h="6570" extrusionOk="0">
                    <a:moveTo>
                      <a:pt x="4054" y="193"/>
                    </a:moveTo>
                    <a:cubicBezTo>
                      <a:pt x="4007" y="193"/>
                      <a:pt x="3974" y="204"/>
                      <a:pt x="3974" y="210"/>
                    </a:cubicBezTo>
                    <a:cubicBezTo>
                      <a:pt x="4039" y="253"/>
                      <a:pt x="4104" y="282"/>
                      <a:pt x="4176" y="296"/>
                    </a:cubicBezTo>
                    <a:cubicBezTo>
                      <a:pt x="4227" y="296"/>
                      <a:pt x="4270" y="275"/>
                      <a:pt x="4306" y="246"/>
                    </a:cubicBezTo>
                    <a:cubicBezTo>
                      <a:pt x="4320" y="231"/>
                      <a:pt x="4155" y="195"/>
                      <a:pt x="4090" y="195"/>
                    </a:cubicBezTo>
                    <a:cubicBezTo>
                      <a:pt x="4077" y="194"/>
                      <a:pt x="4065" y="193"/>
                      <a:pt x="4054" y="193"/>
                    </a:cubicBezTo>
                    <a:close/>
                    <a:moveTo>
                      <a:pt x="5083" y="223"/>
                    </a:moveTo>
                    <a:cubicBezTo>
                      <a:pt x="5048" y="223"/>
                      <a:pt x="5009" y="252"/>
                      <a:pt x="5013" y="296"/>
                    </a:cubicBezTo>
                    <a:cubicBezTo>
                      <a:pt x="5026" y="307"/>
                      <a:pt x="5037" y="311"/>
                      <a:pt x="5047" y="311"/>
                    </a:cubicBezTo>
                    <a:cubicBezTo>
                      <a:pt x="5074" y="311"/>
                      <a:pt x="5095" y="281"/>
                      <a:pt x="5128" y="281"/>
                    </a:cubicBezTo>
                    <a:cubicBezTo>
                      <a:pt x="5130" y="281"/>
                      <a:pt x="5133" y="281"/>
                      <a:pt x="5135" y="282"/>
                    </a:cubicBezTo>
                    <a:cubicBezTo>
                      <a:pt x="5135" y="241"/>
                      <a:pt x="5110" y="223"/>
                      <a:pt x="5083" y="223"/>
                    </a:cubicBezTo>
                    <a:close/>
                    <a:moveTo>
                      <a:pt x="6040" y="274"/>
                    </a:moveTo>
                    <a:cubicBezTo>
                      <a:pt x="6036" y="274"/>
                      <a:pt x="6033" y="274"/>
                      <a:pt x="6030" y="275"/>
                    </a:cubicBezTo>
                    <a:cubicBezTo>
                      <a:pt x="5979" y="275"/>
                      <a:pt x="5929" y="296"/>
                      <a:pt x="5922" y="311"/>
                    </a:cubicBezTo>
                    <a:lnTo>
                      <a:pt x="5929" y="311"/>
                    </a:lnTo>
                    <a:cubicBezTo>
                      <a:pt x="5929" y="322"/>
                      <a:pt x="6015" y="334"/>
                      <a:pt x="6067" y="334"/>
                    </a:cubicBezTo>
                    <a:cubicBezTo>
                      <a:pt x="6078" y="334"/>
                      <a:pt x="6088" y="334"/>
                      <a:pt x="6095" y="332"/>
                    </a:cubicBezTo>
                    <a:cubicBezTo>
                      <a:pt x="6129" y="325"/>
                      <a:pt x="6092" y="274"/>
                      <a:pt x="6040" y="274"/>
                    </a:cubicBezTo>
                    <a:close/>
                    <a:moveTo>
                      <a:pt x="3882" y="235"/>
                    </a:moveTo>
                    <a:cubicBezTo>
                      <a:pt x="3854" y="235"/>
                      <a:pt x="3811" y="262"/>
                      <a:pt x="3823" y="275"/>
                    </a:cubicBezTo>
                    <a:cubicBezTo>
                      <a:pt x="3824" y="279"/>
                      <a:pt x="3823" y="281"/>
                      <a:pt x="3819" y="281"/>
                    </a:cubicBezTo>
                    <a:cubicBezTo>
                      <a:pt x="3810" y="281"/>
                      <a:pt x="3785" y="268"/>
                      <a:pt x="3761" y="268"/>
                    </a:cubicBezTo>
                    <a:cubicBezTo>
                      <a:pt x="3752" y="268"/>
                      <a:pt x="3744" y="270"/>
                      <a:pt x="3736" y="275"/>
                    </a:cubicBezTo>
                    <a:cubicBezTo>
                      <a:pt x="3693" y="296"/>
                      <a:pt x="3686" y="368"/>
                      <a:pt x="3707" y="368"/>
                    </a:cubicBezTo>
                    <a:cubicBezTo>
                      <a:pt x="3722" y="376"/>
                      <a:pt x="3736" y="433"/>
                      <a:pt x="3736" y="440"/>
                    </a:cubicBezTo>
                    <a:cubicBezTo>
                      <a:pt x="3736" y="445"/>
                      <a:pt x="3742" y="446"/>
                      <a:pt x="3751" y="446"/>
                    </a:cubicBezTo>
                    <a:cubicBezTo>
                      <a:pt x="3773" y="446"/>
                      <a:pt x="3813" y="436"/>
                      <a:pt x="3823" y="426"/>
                    </a:cubicBezTo>
                    <a:cubicBezTo>
                      <a:pt x="3824" y="426"/>
                      <a:pt x="3825" y="425"/>
                      <a:pt x="3826" y="425"/>
                    </a:cubicBezTo>
                    <a:cubicBezTo>
                      <a:pt x="3844" y="425"/>
                      <a:pt x="3843" y="484"/>
                      <a:pt x="3823" y="498"/>
                    </a:cubicBezTo>
                    <a:cubicBezTo>
                      <a:pt x="3808" y="520"/>
                      <a:pt x="3830" y="556"/>
                      <a:pt x="3852" y="563"/>
                    </a:cubicBezTo>
                    <a:cubicBezTo>
                      <a:pt x="3873" y="563"/>
                      <a:pt x="3902" y="614"/>
                      <a:pt x="3924" y="614"/>
                    </a:cubicBezTo>
                    <a:cubicBezTo>
                      <a:pt x="3938" y="606"/>
                      <a:pt x="3974" y="527"/>
                      <a:pt x="3989" y="498"/>
                    </a:cubicBezTo>
                    <a:cubicBezTo>
                      <a:pt x="3991" y="487"/>
                      <a:pt x="4002" y="484"/>
                      <a:pt x="4017" y="484"/>
                    </a:cubicBezTo>
                    <a:cubicBezTo>
                      <a:pt x="4041" y="484"/>
                      <a:pt x="4074" y="494"/>
                      <a:pt x="4097" y="498"/>
                    </a:cubicBezTo>
                    <a:cubicBezTo>
                      <a:pt x="4098" y="498"/>
                      <a:pt x="4099" y="498"/>
                      <a:pt x="4099" y="498"/>
                    </a:cubicBezTo>
                    <a:cubicBezTo>
                      <a:pt x="4126" y="498"/>
                      <a:pt x="4139" y="389"/>
                      <a:pt x="4104" y="368"/>
                    </a:cubicBezTo>
                    <a:cubicBezTo>
                      <a:pt x="4068" y="354"/>
                      <a:pt x="4025" y="361"/>
                      <a:pt x="4010" y="347"/>
                    </a:cubicBezTo>
                    <a:cubicBezTo>
                      <a:pt x="3996" y="332"/>
                      <a:pt x="3981" y="325"/>
                      <a:pt x="3960" y="318"/>
                    </a:cubicBezTo>
                    <a:cubicBezTo>
                      <a:pt x="3938" y="318"/>
                      <a:pt x="3924" y="246"/>
                      <a:pt x="3895" y="239"/>
                    </a:cubicBezTo>
                    <a:cubicBezTo>
                      <a:pt x="3891" y="236"/>
                      <a:pt x="3887" y="235"/>
                      <a:pt x="3882" y="235"/>
                    </a:cubicBezTo>
                    <a:close/>
                    <a:moveTo>
                      <a:pt x="2056" y="87"/>
                    </a:moveTo>
                    <a:cubicBezTo>
                      <a:pt x="2048" y="87"/>
                      <a:pt x="1883" y="181"/>
                      <a:pt x="1731" y="260"/>
                    </a:cubicBezTo>
                    <a:cubicBezTo>
                      <a:pt x="1558" y="376"/>
                      <a:pt x="1392" y="505"/>
                      <a:pt x="1241" y="650"/>
                    </a:cubicBezTo>
                    <a:cubicBezTo>
                      <a:pt x="1284" y="650"/>
                      <a:pt x="1356" y="642"/>
                      <a:pt x="1385" y="635"/>
                    </a:cubicBezTo>
                    <a:lnTo>
                      <a:pt x="1392" y="635"/>
                    </a:lnTo>
                    <a:cubicBezTo>
                      <a:pt x="1435" y="628"/>
                      <a:pt x="1515" y="614"/>
                      <a:pt x="1522" y="599"/>
                    </a:cubicBezTo>
                    <a:cubicBezTo>
                      <a:pt x="1529" y="585"/>
                      <a:pt x="1529" y="563"/>
                      <a:pt x="1522" y="549"/>
                    </a:cubicBezTo>
                    <a:lnTo>
                      <a:pt x="1544" y="549"/>
                    </a:lnTo>
                    <a:cubicBezTo>
                      <a:pt x="1565" y="549"/>
                      <a:pt x="1594" y="448"/>
                      <a:pt x="1616" y="426"/>
                    </a:cubicBezTo>
                    <a:cubicBezTo>
                      <a:pt x="1659" y="397"/>
                      <a:pt x="1709" y="368"/>
                      <a:pt x="1767" y="354"/>
                    </a:cubicBezTo>
                    <a:cubicBezTo>
                      <a:pt x="1796" y="325"/>
                      <a:pt x="1832" y="296"/>
                      <a:pt x="1868" y="275"/>
                    </a:cubicBezTo>
                    <a:cubicBezTo>
                      <a:pt x="1890" y="267"/>
                      <a:pt x="1926" y="217"/>
                      <a:pt x="1919" y="210"/>
                    </a:cubicBezTo>
                    <a:cubicBezTo>
                      <a:pt x="1919" y="195"/>
                      <a:pt x="1991" y="152"/>
                      <a:pt x="2027" y="138"/>
                    </a:cubicBezTo>
                    <a:cubicBezTo>
                      <a:pt x="2056" y="123"/>
                      <a:pt x="2070" y="87"/>
                      <a:pt x="2056" y="87"/>
                    </a:cubicBezTo>
                    <a:close/>
                    <a:moveTo>
                      <a:pt x="5316" y="498"/>
                    </a:moveTo>
                    <a:cubicBezTo>
                      <a:pt x="5301" y="498"/>
                      <a:pt x="5287" y="520"/>
                      <a:pt x="5287" y="520"/>
                    </a:cubicBezTo>
                    <a:cubicBezTo>
                      <a:pt x="5280" y="527"/>
                      <a:pt x="5135" y="563"/>
                      <a:pt x="5092" y="585"/>
                    </a:cubicBezTo>
                    <a:cubicBezTo>
                      <a:pt x="5056" y="599"/>
                      <a:pt x="5013" y="628"/>
                      <a:pt x="4984" y="657"/>
                    </a:cubicBezTo>
                    <a:cubicBezTo>
                      <a:pt x="4962" y="671"/>
                      <a:pt x="4933" y="815"/>
                      <a:pt x="4919" y="837"/>
                    </a:cubicBezTo>
                    <a:cubicBezTo>
                      <a:pt x="4912" y="852"/>
                      <a:pt x="4970" y="909"/>
                      <a:pt x="4991" y="924"/>
                    </a:cubicBezTo>
                    <a:cubicBezTo>
                      <a:pt x="5006" y="927"/>
                      <a:pt x="5018" y="929"/>
                      <a:pt x="5030" y="929"/>
                    </a:cubicBezTo>
                    <a:cubicBezTo>
                      <a:pt x="5042" y="929"/>
                      <a:pt x="5052" y="927"/>
                      <a:pt x="5063" y="924"/>
                    </a:cubicBezTo>
                    <a:cubicBezTo>
                      <a:pt x="5063" y="880"/>
                      <a:pt x="5056" y="830"/>
                      <a:pt x="5042" y="787"/>
                    </a:cubicBezTo>
                    <a:cubicBezTo>
                      <a:pt x="5020" y="758"/>
                      <a:pt x="5135" y="700"/>
                      <a:pt x="5171" y="664"/>
                    </a:cubicBezTo>
                    <a:lnTo>
                      <a:pt x="5164" y="664"/>
                    </a:lnTo>
                    <a:cubicBezTo>
                      <a:pt x="5200" y="635"/>
                      <a:pt x="5323" y="592"/>
                      <a:pt x="5337" y="556"/>
                    </a:cubicBezTo>
                    <a:cubicBezTo>
                      <a:pt x="5345" y="534"/>
                      <a:pt x="5337" y="513"/>
                      <a:pt x="5316" y="498"/>
                    </a:cubicBezTo>
                    <a:close/>
                    <a:moveTo>
                      <a:pt x="3092" y="1109"/>
                    </a:moveTo>
                    <a:cubicBezTo>
                      <a:pt x="3084" y="1109"/>
                      <a:pt x="3071" y="1162"/>
                      <a:pt x="3058" y="1169"/>
                    </a:cubicBezTo>
                    <a:cubicBezTo>
                      <a:pt x="3042" y="1179"/>
                      <a:pt x="3054" y="1186"/>
                      <a:pt x="3064" y="1186"/>
                    </a:cubicBezTo>
                    <a:cubicBezTo>
                      <a:pt x="3067" y="1186"/>
                      <a:pt x="3071" y="1185"/>
                      <a:pt x="3073" y="1183"/>
                    </a:cubicBezTo>
                    <a:cubicBezTo>
                      <a:pt x="3073" y="1183"/>
                      <a:pt x="3074" y="1183"/>
                      <a:pt x="3074" y="1183"/>
                    </a:cubicBezTo>
                    <a:lnTo>
                      <a:pt x="3074" y="1183"/>
                    </a:lnTo>
                    <a:cubicBezTo>
                      <a:pt x="3079" y="1183"/>
                      <a:pt x="3072" y="1220"/>
                      <a:pt x="3065" y="1234"/>
                    </a:cubicBezTo>
                    <a:cubicBezTo>
                      <a:pt x="3051" y="1248"/>
                      <a:pt x="3123" y="1263"/>
                      <a:pt x="3130" y="1284"/>
                    </a:cubicBezTo>
                    <a:cubicBezTo>
                      <a:pt x="3142" y="1302"/>
                      <a:pt x="3159" y="1315"/>
                      <a:pt x="3181" y="1315"/>
                    </a:cubicBezTo>
                    <a:cubicBezTo>
                      <a:pt x="3185" y="1315"/>
                      <a:pt x="3190" y="1314"/>
                      <a:pt x="3195" y="1313"/>
                    </a:cubicBezTo>
                    <a:cubicBezTo>
                      <a:pt x="3217" y="1313"/>
                      <a:pt x="3275" y="1284"/>
                      <a:pt x="3289" y="1284"/>
                    </a:cubicBezTo>
                    <a:cubicBezTo>
                      <a:pt x="3311" y="1277"/>
                      <a:pt x="3325" y="1183"/>
                      <a:pt x="3318" y="1169"/>
                    </a:cubicBezTo>
                    <a:cubicBezTo>
                      <a:pt x="3311" y="1147"/>
                      <a:pt x="3217" y="1147"/>
                      <a:pt x="3195" y="1147"/>
                    </a:cubicBezTo>
                    <a:cubicBezTo>
                      <a:pt x="3159" y="1140"/>
                      <a:pt x="3130" y="1126"/>
                      <a:pt x="3094" y="1111"/>
                    </a:cubicBezTo>
                    <a:cubicBezTo>
                      <a:pt x="3094" y="1110"/>
                      <a:pt x="3093" y="1109"/>
                      <a:pt x="3092" y="1109"/>
                    </a:cubicBezTo>
                    <a:close/>
                    <a:moveTo>
                      <a:pt x="1228" y="1247"/>
                    </a:moveTo>
                    <a:cubicBezTo>
                      <a:pt x="1212" y="1247"/>
                      <a:pt x="1181" y="1271"/>
                      <a:pt x="1169" y="1284"/>
                    </a:cubicBezTo>
                    <a:cubicBezTo>
                      <a:pt x="1154" y="1299"/>
                      <a:pt x="1169" y="1364"/>
                      <a:pt x="1197" y="1364"/>
                    </a:cubicBezTo>
                    <a:cubicBezTo>
                      <a:pt x="1218" y="1364"/>
                      <a:pt x="1256" y="1283"/>
                      <a:pt x="1285" y="1283"/>
                    </a:cubicBezTo>
                    <a:cubicBezTo>
                      <a:pt x="1287" y="1283"/>
                      <a:pt x="1289" y="1283"/>
                      <a:pt x="1291" y="1284"/>
                    </a:cubicBezTo>
                    <a:cubicBezTo>
                      <a:pt x="1318" y="1301"/>
                      <a:pt x="1337" y="1309"/>
                      <a:pt x="1342" y="1309"/>
                    </a:cubicBezTo>
                    <a:cubicBezTo>
                      <a:pt x="1343" y="1309"/>
                      <a:pt x="1343" y="1308"/>
                      <a:pt x="1342" y="1306"/>
                    </a:cubicBezTo>
                    <a:cubicBezTo>
                      <a:pt x="1306" y="1284"/>
                      <a:pt x="1270" y="1263"/>
                      <a:pt x="1233" y="1248"/>
                    </a:cubicBezTo>
                    <a:cubicBezTo>
                      <a:pt x="1232" y="1247"/>
                      <a:pt x="1230" y="1247"/>
                      <a:pt x="1228" y="1247"/>
                    </a:cubicBezTo>
                    <a:close/>
                    <a:moveTo>
                      <a:pt x="2928" y="0"/>
                    </a:moveTo>
                    <a:cubicBezTo>
                      <a:pt x="2863" y="15"/>
                      <a:pt x="2806" y="22"/>
                      <a:pt x="2748" y="29"/>
                    </a:cubicBezTo>
                    <a:cubicBezTo>
                      <a:pt x="2676" y="29"/>
                      <a:pt x="2604" y="29"/>
                      <a:pt x="2532" y="37"/>
                    </a:cubicBezTo>
                    <a:cubicBezTo>
                      <a:pt x="2503" y="51"/>
                      <a:pt x="2481" y="101"/>
                      <a:pt x="2488" y="123"/>
                    </a:cubicBezTo>
                    <a:cubicBezTo>
                      <a:pt x="2496" y="145"/>
                      <a:pt x="2359" y="145"/>
                      <a:pt x="2323" y="145"/>
                    </a:cubicBezTo>
                    <a:cubicBezTo>
                      <a:pt x="2214" y="159"/>
                      <a:pt x="2106" y="181"/>
                      <a:pt x="2005" y="224"/>
                    </a:cubicBezTo>
                    <a:cubicBezTo>
                      <a:pt x="1948" y="253"/>
                      <a:pt x="1904" y="332"/>
                      <a:pt x="1919" y="332"/>
                    </a:cubicBezTo>
                    <a:cubicBezTo>
                      <a:pt x="1940" y="339"/>
                      <a:pt x="1890" y="383"/>
                      <a:pt x="1854" y="390"/>
                    </a:cubicBezTo>
                    <a:cubicBezTo>
                      <a:pt x="1825" y="404"/>
                      <a:pt x="1753" y="412"/>
                      <a:pt x="1738" y="426"/>
                    </a:cubicBezTo>
                    <a:cubicBezTo>
                      <a:pt x="1717" y="440"/>
                      <a:pt x="1753" y="455"/>
                      <a:pt x="1760" y="469"/>
                    </a:cubicBezTo>
                    <a:cubicBezTo>
                      <a:pt x="1761" y="470"/>
                      <a:pt x="1762" y="471"/>
                      <a:pt x="1764" y="471"/>
                    </a:cubicBezTo>
                    <a:cubicBezTo>
                      <a:pt x="1771" y="471"/>
                      <a:pt x="1782" y="464"/>
                      <a:pt x="1794" y="464"/>
                    </a:cubicBezTo>
                    <a:cubicBezTo>
                      <a:pt x="1799" y="464"/>
                      <a:pt x="1805" y="466"/>
                      <a:pt x="1810" y="469"/>
                    </a:cubicBezTo>
                    <a:cubicBezTo>
                      <a:pt x="1839" y="477"/>
                      <a:pt x="1875" y="484"/>
                      <a:pt x="1904" y="491"/>
                    </a:cubicBezTo>
                    <a:cubicBezTo>
                      <a:pt x="1926" y="498"/>
                      <a:pt x="1854" y="505"/>
                      <a:pt x="1818" y="513"/>
                    </a:cubicBezTo>
                    <a:cubicBezTo>
                      <a:pt x="1782" y="513"/>
                      <a:pt x="1789" y="577"/>
                      <a:pt x="1818" y="592"/>
                    </a:cubicBezTo>
                    <a:cubicBezTo>
                      <a:pt x="1838" y="597"/>
                      <a:pt x="1880" y="602"/>
                      <a:pt x="1906" y="602"/>
                    </a:cubicBezTo>
                    <a:cubicBezTo>
                      <a:pt x="1916" y="602"/>
                      <a:pt x="1924" y="601"/>
                      <a:pt x="1926" y="599"/>
                    </a:cubicBezTo>
                    <a:cubicBezTo>
                      <a:pt x="1928" y="596"/>
                      <a:pt x="1933" y="594"/>
                      <a:pt x="1941" y="594"/>
                    </a:cubicBezTo>
                    <a:cubicBezTo>
                      <a:pt x="1966" y="594"/>
                      <a:pt x="2014" y="608"/>
                      <a:pt x="2041" y="614"/>
                    </a:cubicBezTo>
                    <a:cubicBezTo>
                      <a:pt x="2077" y="614"/>
                      <a:pt x="2099" y="700"/>
                      <a:pt x="2113" y="722"/>
                    </a:cubicBezTo>
                    <a:cubicBezTo>
                      <a:pt x="2121" y="758"/>
                      <a:pt x="2128" y="787"/>
                      <a:pt x="2121" y="823"/>
                    </a:cubicBezTo>
                    <a:cubicBezTo>
                      <a:pt x="2121" y="841"/>
                      <a:pt x="2167" y="869"/>
                      <a:pt x="2185" y="869"/>
                    </a:cubicBezTo>
                    <a:cubicBezTo>
                      <a:pt x="2189" y="869"/>
                      <a:pt x="2192" y="868"/>
                      <a:pt x="2193" y="866"/>
                    </a:cubicBezTo>
                    <a:cubicBezTo>
                      <a:pt x="2195" y="864"/>
                      <a:pt x="2196" y="863"/>
                      <a:pt x="2198" y="863"/>
                    </a:cubicBezTo>
                    <a:cubicBezTo>
                      <a:pt x="2205" y="863"/>
                      <a:pt x="2197" y="895"/>
                      <a:pt x="2178" y="895"/>
                    </a:cubicBezTo>
                    <a:cubicBezTo>
                      <a:pt x="2149" y="895"/>
                      <a:pt x="2171" y="967"/>
                      <a:pt x="2200" y="974"/>
                    </a:cubicBezTo>
                    <a:cubicBezTo>
                      <a:pt x="2229" y="989"/>
                      <a:pt x="2207" y="1032"/>
                      <a:pt x="2193" y="1046"/>
                    </a:cubicBezTo>
                    <a:cubicBezTo>
                      <a:pt x="2171" y="1061"/>
                      <a:pt x="2186" y="1104"/>
                      <a:pt x="2164" y="1118"/>
                    </a:cubicBezTo>
                    <a:cubicBezTo>
                      <a:pt x="2149" y="1133"/>
                      <a:pt x="2229" y="1277"/>
                      <a:pt x="2229" y="1349"/>
                    </a:cubicBezTo>
                    <a:cubicBezTo>
                      <a:pt x="2229" y="1429"/>
                      <a:pt x="2272" y="1486"/>
                      <a:pt x="2294" y="1486"/>
                    </a:cubicBezTo>
                    <a:cubicBezTo>
                      <a:pt x="2308" y="1486"/>
                      <a:pt x="2373" y="1501"/>
                      <a:pt x="2380" y="1515"/>
                    </a:cubicBezTo>
                    <a:cubicBezTo>
                      <a:pt x="2384" y="1518"/>
                      <a:pt x="2388" y="1520"/>
                      <a:pt x="2392" y="1520"/>
                    </a:cubicBezTo>
                    <a:cubicBezTo>
                      <a:pt x="2407" y="1520"/>
                      <a:pt x="2425" y="1505"/>
                      <a:pt x="2431" y="1493"/>
                    </a:cubicBezTo>
                    <a:cubicBezTo>
                      <a:pt x="2452" y="1472"/>
                      <a:pt x="2474" y="1443"/>
                      <a:pt x="2488" y="1414"/>
                    </a:cubicBezTo>
                    <a:cubicBezTo>
                      <a:pt x="2517" y="1349"/>
                      <a:pt x="2539" y="1284"/>
                      <a:pt x="2553" y="1219"/>
                    </a:cubicBezTo>
                    <a:cubicBezTo>
                      <a:pt x="2557" y="1209"/>
                      <a:pt x="2577" y="1207"/>
                      <a:pt x="2598" y="1207"/>
                    </a:cubicBezTo>
                    <a:cubicBezTo>
                      <a:pt x="2608" y="1207"/>
                      <a:pt x="2618" y="1207"/>
                      <a:pt x="2627" y="1207"/>
                    </a:cubicBezTo>
                    <a:cubicBezTo>
                      <a:pt x="2636" y="1207"/>
                      <a:pt x="2644" y="1207"/>
                      <a:pt x="2647" y="1205"/>
                    </a:cubicBezTo>
                    <a:cubicBezTo>
                      <a:pt x="2669" y="1183"/>
                      <a:pt x="2698" y="1169"/>
                      <a:pt x="2719" y="1147"/>
                    </a:cubicBezTo>
                    <a:cubicBezTo>
                      <a:pt x="2734" y="1133"/>
                      <a:pt x="2835" y="1097"/>
                      <a:pt x="2863" y="1075"/>
                    </a:cubicBezTo>
                    <a:cubicBezTo>
                      <a:pt x="2892" y="1054"/>
                      <a:pt x="2936" y="967"/>
                      <a:pt x="2950" y="953"/>
                    </a:cubicBezTo>
                    <a:cubicBezTo>
                      <a:pt x="2972" y="931"/>
                      <a:pt x="2943" y="938"/>
                      <a:pt x="2914" y="924"/>
                    </a:cubicBezTo>
                    <a:cubicBezTo>
                      <a:pt x="2892" y="916"/>
                      <a:pt x="2892" y="888"/>
                      <a:pt x="2907" y="873"/>
                    </a:cubicBezTo>
                    <a:cubicBezTo>
                      <a:pt x="2943" y="873"/>
                      <a:pt x="2986" y="880"/>
                      <a:pt x="3022" y="895"/>
                    </a:cubicBezTo>
                    <a:cubicBezTo>
                      <a:pt x="3027" y="897"/>
                      <a:pt x="3032" y="898"/>
                      <a:pt x="3037" y="898"/>
                    </a:cubicBezTo>
                    <a:cubicBezTo>
                      <a:pt x="3066" y="898"/>
                      <a:pt x="3099" y="871"/>
                      <a:pt x="3087" y="859"/>
                    </a:cubicBezTo>
                    <a:cubicBezTo>
                      <a:pt x="3074" y="846"/>
                      <a:pt x="3071" y="843"/>
                      <a:pt x="3075" y="843"/>
                    </a:cubicBezTo>
                    <a:cubicBezTo>
                      <a:pt x="3077" y="843"/>
                      <a:pt x="3081" y="844"/>
                      <a:pt x="3087" y="844"/>
                    </a:cubicBezTo>
                    <a:cubicBezTo>
                      <a:pt x="3088" y="845"/>
                      <a:pt x="3088" y="845"/>
                      <a:pt x="3088" y="845"/>
                    </a:cubicBezTo>
                    <a:cubicBezTo>
                      <a:pt x="3095" y="845"/>
                      <a:pt x="3101" y="800"/>
                      <a:pt x="3094" y="787"/>
                    </a:cubicBezTo>
                    <a:cubicBezTo>
                      <a:pt x="3080" y="779"/>
                      <a:pt x="3174" y="707"/>
                      <a:pt x="3159" y="650"/>
                    </a:cubicBezTo>
                    <a:cubicBezTo>
                      <a:pt x="3145" y="585"/>
                      <a:pt x="3181" y="520"/>
                      <a:pt x="3210" y="520"/>
                    </a:cubicBezTo>
                    <a:cubicBezTo>
                      <a:pt x="3231" y="513"/>
                      <a:pt x="3224" y="448"/>
                      <a:pt x="3195" y="440"/>
                    </a:cubicBezTo>
                    <a:cubicBezTo>
                      <a:pt x="3166" y="433"/>
                      <a:pt x="3195" y="426"/>
                      <a:pt x="3202" y="412"/>
                    </a:cubicBezTo>
                    <a:cubicBezTo>
                      <a:pt x="3224" y="390"/>
                      <a:pt x="3224" y="354"/>
                      <a:pt x="3224" y="325"/>
                    </a:cubicBezTo>
                    <a:cubicBezTo>
                      <a:pt x="3217" y="311"/>
                      <a:pt x="3267" y="296"/>
                      <a:pt x="3282" y="282"/>
                    </a:cubicBezTo>
                    <a:cubicBezTo>
                      <a:pt x="3303" y="260"/>
                      <a:pt x="3332" y="246"/>
                      <a:pt x="3368" y="239"/>
                    </a:cubicBezTo>
                    <a:cubicBezTo>
                      <a:pt x="3387" y="239"/>
                      <a:pt x="3395" y="194"/>
                      <a:pt x="3382" y="188"/>
                    </a:cubicBezTo>
                    <a:lnTo>
                      <a:pt x="3383" y="188"/>
                    </a:lnTo>
                    <a:cubicBezTo>
                      <a:pt x="3383" y="188"/>
                      <a:pt x="3382" y="188"/>
                      <a:pt x="3382" y="188"/>
                    </a:cubicBezTo>
                    <a:lnTo>
                      <a:pt x="3382" y="188"/>
                    </a:lnTo>
                    <a:cubicBezTo>
                      <a:pt x="3381" y="188"/>
                      <a:pt x="3380" y="187"/>
                      <a:pt x="3379" y="187"/>
                    </a:cubicBezTo>
                    <a:cubicBezTo>
                      <a:pt x="3378" y="187"/>
                      <a:pt x="3377" y="188"/>
                      <a:pt x="3376" y="188"/>
                    </a:cubicBezTo>
                    <a:lnTo>
                      <a:pt x="3376" y="188"/>
                    </a:lnTo>
                    <a:cubicBezTo>
                      <a:pt x="3343" y="187"/>
                      <a:pt x="3316" y="180"/>
                      <a:pt x="3289" y="166"/>
                    </a:cubicBezTo>
                    <a:cubicBezTo>
                      <a:pt x="3263" y="156"/>
                      <a:pt x="3232" y="149"/>
                      <a:pt x="3201" y="149"/>
                    </a:cubicBezTo>
                    <a:cubicBezTo>
                      <a:pt x="3190" y="149"/>
                      <a:pt x="3178" y="150"/>
                      <a:pt x="3166" y="152"/>
                    </a:cubicBezTo>
                    <a:cubicBezTo>
                      <a:pt x="3164" y="153"/>
                      <a:pt x="3162" y="154"/>
                      <a:pt x="3160" y="154"/>
                    </a:cubicBezTo>
                    <a:cubicBezTo>
                      <a:pt x="3142" y="154"/>
                      <a:pt x="3162" y="94"/>
                      <a:pt x="3195" y="87"/>
                    </a:cubicBezTo>
                    <a:cubicBezTo>
                      <a:pt x="3231" y="80"/>
                      <a:pt x="3202" y="29"/>
                      <a:pt x="3159" y="29"/>
                    </a:cubicBezTo>
                    <a:cubicBezTo>
                      <a:pt x="3128" y="29"/>
                      <a:pt x="3055" y="13"/>
                      <a:pt x="3021" y="13"/>
                    </a:cubicBezTo>
                    <a:cubicBezTo>
                      <a:pt x="3015" y="13"/>
                      <a:pt x="3011" y="14"/>
                      <a:pt x="3008" y="15"/>
                    </a:cubicBezTo>
                    <a:cubicBezTo>
                      <a:pt x="3005" y="16"/>
                      <a:pt x="3001" y="16"/>
                      <a:pt x="2997" y="16"/>
                    </a:cubicBezTo>
                    <a:cubicBezTo>
                      <a:pt x="2974" y="16"/>
                      <a:pt x="2941" y="0"/>
                      <a:pt x="2928" y="0"/>
                    </a:cubicBezTo>
                    <a:close/>
                    <a:moveTo>
                      <a:pt x="3202" y="1760"/>
                    </a:moveTo>
                    <a:cubicBezTo>
                      <a:pt x="3196" y="1760"/>
                      <a:pt x="3170" y="1811"/>
                      <a:pt x="3155" y="1811"/>
                    </a:cubicBezTo>
                    <a:cubicBezTo>
                      <a:pt x="3154" y="1811"/>
                      <a:pt x="3153" y="1811"/>
                      <a:pt x="3152" y="1811"/>
                    </a:cubicBezTo>
                    <a:cubicBezTo>
                      <a:pt x="3151" y="1810"/>
                      <a:pt x="3150" y="1810"/>
                      <a:pt x="3150" y="1810"/>
                    </a:cubicBezTo>
                    <a:cubicBezTo>
                      <a:pt x="3137" y="1810"/>
                      <a:pt x="3130" y="1863"/>
                      <a:pt x="3130" y="1883"/>
                    </a:cubicBezTo>
                    <a:cubicBezTo>
                      <a:pt x="3135" y="1897"/>
                      <a:pt x="3157" y="1902"/>
                      <a:pt x="3178" y="1902"/>
                    </a:cubicBezTo>
                    <a:cubicBezTo>
                      <a:pt x="3190" y="1902"/>
                      <a:pt x="3202" y="1900"/>
                      <a:pt x="3210" y="1897"/>
                    </a:cubicBezTo>
                    <a:cubicBezTo>
                      <a:pt x="3231" y="1897"/>
                      <a:pt x="3246" y="1876"/>
                      <a:pt x="3246" y="1861"/>
                    </a:cubicBezTo>
                    <a:cubicBezTo>
                      <a:pt x="3246" y="1840"/>
                      <a:pt x="3217" y="1760"/>
                      <a:pt x="3202" y="1760"/>
                    </a:cubicBezTo>
                    <a:close/>
                    <a:moveTo>
                      <a:pt x="7826" y="2633"/>
                    </a:moveTo>
                    <a:cubicBezTo>
                      <a:pt x="7804" y="2647"/>
                      <a:pt x="7782" y="2662"/>
                      <a:pt x="7775" y="2669"/>
                    </a:cubicBezTo>
                    <a:cubicBezTo>
                      <a:pt x="7761" y="2676"/>
                      <a:pt x="7667" y="2734"/>
                      <a:pt x="7638" y="2756"/>
                    </a:cubicBezTo>
                    <a:lnTo>
                      <a:pt x="7638" y="2763"/>
                    </a:lnTo>
                    <a:cubicBezTo>
                      <a:pt x="7624" y="2777"/>
                      <a:pt x="7609" y="2799"/>
                      <a:pt x="7616" y="2821"/>
                    </a:cubicBezTo>
                    <a:lnTo>
                      <a:pt x="7609" y="2821"/>
                    </a:lnTo>
                    <a:cubicBezTo>
                      <a:pt x="7595" y="2821"/>
                      <a:pt x="7595" y="2885"/>
                      <a:pt x="7609" y="2893"/>
                    </a:cubicBezTo>
                    <a:cubicBezTo>
                      <a:pt x="7611" y="2894"/>
                      <a:pt x="7612" y="2895"/>
                      <a:pt x="7614" y="2895"/>
                    </a:cubicBezTo>
                    <a:cubicBezTo>
                      <a:pt x="7632" y="2895"/>
                      <a:pt x="7668" y="2841"/>
                      <a:pt x="7681" y="2835"/>
                    </a:cubicBezTo>
                    <a:cubicBezTo>
                      <a:pt x="7703" y="2821"/>
                      <a:pt x="7725" y="2813"/>
                      <a:pt x="7753" y="2813"/>
                    </a:cubicBezTo>
                    <a:cubicBezTo>
                      <a:pt x="7775" y="2813"/>
                      <a:pt x="7804" y="2806"/>
                      <a:pt x="7833" y="2792"/>
                    </a:cubicBezTo>
                    <a:cubicBezTo>
                      <a:pt x="7840" y="2784"/>
                      <a:pt x="7847" y="2777"/>
                      <a:pt x="7854" y="2763"/>
                    </a:cubicBezTo>
                    <a:cubicBezTo>
                      <a:pt x="7847" y="2720"/>
                      <a:pt x="7833" y="2676"/>
                      <a:pt x="7826" y="2633"/>
                    </a:cubicBezTo>
                    <a:close/>
                    <a:moveTo>
                      <a:pt x="1255" y="3160"/>
                    </a:moveTo>
                    <a:cubicBezTo>
                      <a:pt x="1248" y="3160"/>
                      <a:pt x="1241" y="3181"/>
                      <a:pt x="1241" y="3203"/>
                    </a:cubicBezTo>
                    <a:cubicBezTo>
                      <a:pt x="1242" y="3208"/>
                      <a:pt x="1246" y="3210"/>
                      <a:pt x="1250" y="3210"/>
                    </a:cubicBezTo>
                    <a:cubicBezTo>
                      <a:pt x="1265" y="3210"/>
                      <a:pt x="1291" y="3187"/>
                      <a:pt x="1291" y="3181"/>
                    </a:cubicBezTo>
                    <a:cubicBezTo>
                      <a:pt x="1291" y="3167"/>
                      <a:pt x="1262" y="3160"/>
                      <a:pt x="1255" y="3160"/>
                    </a:cubicBezTo>
                    <a:close/>
                    <a:moveTo>
                      <a:pt x="1169" y="3167"/>
                    </a:moveTo>
                    <a:cubicBezTo>
                      <a:pt x="1154" y="3167"/>
                      <a:pt x="1147" y="3188"/>
                      <a:pt x="1147" y="3196"/>
                    </a:cubicBezTo>
                    <a:cubicBezTo>
                      <a:pt x="1147" y="3210"/>
                      <a:pt x="1154" y="3217"/>
                      <a:pt x="1161" y="3217"/>
                    </a:cubicBezTo>
                    <a:cubicBezTo>
                      <a:pt x="1162" y="3218"/>
                      <a:pt x="1162" y="3218"/>
                      <a:pt x="1163" y="3218"/>
                    </a:cubicBezTo>
                    <a:cubicBezTo>
                      <a:pt x="1170" y="3218"/>
                      <a:pt x="1182" y="3173"/>
                      <a:pt x="1169" y="3167"/>
                    </a:cubicBezTo>
                    <a:close/>
                    <a:moveTo>
                      <a:pt x="7326" y="3164"/>
                    </a:moveTo>
                    <a:cubicBezTo>
                      <a:pt x="7324" y="3164"/>
                      <a:pt x="7322" y="3165"/>
                      <a:pt x="7321" y="3167"/>
                    </a:cubicBezTo>
                    <a:cubicBezTo>
                      <a:pt x="7306" y="3188"/>
                      <a:pt x="7314" y="3246"/>
                      <a:pt x="7321" y="3261"/>
                    </a:cubicBezTo>
                    <a:cubicBezTo>
                      <a:pt x="7324" y="3267"/>
                      <a:pt x="7329" y="3271"/>
                      <a:pt x="7334" y="3271"/>
                    </a:cubicBezTo>
                    <a:cubicBezTo>
                      <a:pt x="7341" y="3271"/>
                      <a:pt x="7349" y="3265"/>
                      <a:pt x="7357" y="3253"/>
                    </a:cubicBezTo>
                    <a:lnTo>
                      <a:pt x="7357" y="3261"/>
                    </a:lnTo>
                    <a:cubicBezTo>
                      <a:pt x="7370" y="3241"/>
                      <a:pt x="7342" y="3164"/>
                      <a:pt x="7326" y="3164"/>
                    </a:cubicBezTo>
                    <a:close/>
                    <a:moveTo>
                      <a:pt x="1337" y="3231"/>
                    </a:moveTo>
                    <a:cubicBezTo>
                      <a:pt x="1324" y="3231"/>
                      <a:pt x="1313" y="3255"/>
                      <a:pt x="1313" y="3268"/>
                    </a:cubicBezTo>
                    <a:cubicBezTo>
                      <a:pt x="1313" y="3282"/>
                      <a:pt x="1320" y="3289"/>
                      <a:pt x="1334" y="3289"/>
                    </a:cubicBezTo>
                    <a:cubicBezTo>
                      <a:pt x="1340" y="3289"/>
                      <a:pt x="1351" y="3314"/>
                      <a:pt x="1368" y="3314"/>
                    </a:cubicBezTo>
                    <a:cubicBezTo>
                      <a:pt x="1371" y="3314"/>
                      <a:pt x="1374" y="3313"/>
                      <a:pt x="1378" y="3311"/>
                    </a:cubicBezTo>
                    <a:lnTo>
                      <a:pt x="1385" y="3311"/>
                    </a:lnTo>
                    <a:cubicBezTo>
                      <a:pt x="1407" y="3304"/>
                      <a:pt x="1407" y="3275"/>
                      <a:pt x="1392" y="3275"/>
                    </a:cubicBezTo>
                    <a:cubicBezTo>
                      <a:pt x="1385" y="3275"/>
                      <a:pt x="1356" y="3239"/>
                      <a:pt x="1342" y="3232"/>
                    </a:cubicBezTo>
                    <a:cubicBezTo>
                      <a:pt x="1340" y="3231"/>
                      <a:pt x="1339" y="3231"/>
                      <a:pt x="1337" y="3231"/>
                    </a:cubicBezTo>
                    <a:close/>
                    <a:moveTo>
                      <a:pt x="1188" y="3443"/>
                    </a:moveTo>
                    <a:cubicBezTo>
                      <a:pt x="1164" y="3443"/>
                      <a:pt x="1125" y="3459"/>
                      <a:pt x="1125" y="3470"/>
                    </a:cubicBezTo>
                    <a:lnTo>
                      <a:pt x="1133" y="3470"/>
                    </a:lnTo>
                    <a:cubicBezTo>
                      <a:pt x="1133" y="3472"/>
                      <a:pt x="1139" y="3473"/>
                      <a:pt x="1148" y="3473"/>
                    </a:cubicBezTo>
                    <a:cubicBezTo>
                      <a:pt x="1166" y="3473"/>
                      <a:pt x="1195" y="3470"/>
                      <a:pt x="1205" y="3470"/>
                    </a:cubicBezTo>
                    <a:cubicBezTo>
                      <a:pt x="1219" y="3470"/>
                      <a:pt x="1219" y="3455"/>
                      <a:pt x="1205" y="3448"/>
                    </a:cubicBezTo>
                    <a:cubicBezTo>
                      <a:pt x="1201" y="3445"/>
                      <a:pt x="1195" y="3443"/>
                      <a:pt x="1188" y="3443"/>
                    </a:cubicBezTo>
                    <a:close/>
                    <a:moveTo>
                      <a:pt x="1088" y="3251"/>
                    </a:moveTo>
                    <a:cubicBezTo>
                      <a:pt x="1074" y="3251"/>
                      <a:pt x="1060" y="3251"/>
                      <a:pt x="1046" y="3253"/>
                    </a:cubicBezTo>
                    <a:cubicBezTo>
                      <a:pt x="1010" y="3253"/>
                      <a:pt x="981" y="3275"/>
                      <a:pt x="959" y="3304"/>
                    </a:cubicBezTo>
                    <a:cubicBezTo>
                      <a:pt x="955" y="3313"/>
                      <a:pt x="978" y="3319"/>
                      <a:pt x="1001" y="3319"/>
                    </a:cubicBezTo>
                    <a:cubicBezTo>
                      <a:pt x="1016" y="3319"/>
                      <a:pt x="1030" y="3317"/>
                      <a:pt x="1039" y="3311"/>
                    </a:cubicBezTo>
                    <a:cubicBezTo>
                      <a:pt x="1082" y="3311"/>
                      <a:pt x="1125" y="3318"/>
                      <a:pt x="1169" y="3347"/>
                    </a:cubicBezTo>
                    <a:cubicBezTo>
                      <a:pt x="1183" y="3369"/>
                      <a:pt x="1219" y="3376"/>
                      <a:pt x="1248" y="3376"/>
                    </a:cubicBezTo>
                    <a:cubicBezTo>
                      <a:pt x="1250" y="3375"/>
                      <a:pt x="1252" y="3375"/>
                      <a:pt x="1253" y="3375"/>
                    </a:cubicBezTo>
                    <a:cubicBezTo>
                      <a:pt x="1275" y="3375"/>
                      <a:pt x="1263" y="3420"/>
                      <a:pt x="1270" y="3434"/>
                    </a:cubicBezTo>
                    <a:cubicBezTo>
                      <a:pt x="1277" y="3448"/>
                      <a:pt x="1342" y="3462"/>
                      <a:pt x="1356" y="3470"/>
                    </a:cubicBezTo>
                    <a:cubicBezTo>
                      <a:pt x="1359" y="3472"/>
                      <a:pt x="1362" y="3473"/>
                      <a:pt x="1365" y="3473"/>
                    </a:cubicBezTo>
                    <a:cubicBezTo>
                      <a:pt x="1380" y="3473"/>
                      <a:pt x="1404" y="3454"/>
                      <a:pt x="1422" y="3454"/>
                    </a:cubicBezTo>
                    <a:cubicBezTo>
                      <a:pt x="1424" y="3454"/>
                      <a:pt x="1426" y="3455"/>
                      <a:pt x="1428" y="3455"/>
                    </a:cubicBezTo>
                    <a:cubicBezTo>
                      <a:pt x="1457" y="3455"/>
                      <a:pt x="1421" y="3361"/>
                      <a:pt x="1378" y="3361"/>
                    </a:cubicBezTo>
                    <a:cubicBezTo>
                      <a:pt x="1334" y="3361"/>
                      <a:pt x="1298" y="3325"/>
                      <a:pt x="1284" y="3318"/>
                    </a:cubicBezTo>
                    <a:cubicBezTo>
                      <a:pt x="1262" y="3304"/>
                      <a:pt x="1233" y="3289"/>
                      <a:pt x="1212" y="3275"/>
                    </a:cubicBezTo>
                    <a:cubicBezTo>
                      <a:pt x="1169" y="3259"/>
                      <a:pt x="1129" y="3251"/>
                      <a:pt x="1088" y="3251"/>
                    </a:cubicBezTo>
                    <a:close/>
                    <a:moveTo>
                      <a:pt x="1558" y="3426"/>
                    </a:moveTo>
                    <a:cubicBezTo>
                      <a:pt x="1544" y="3426"/>
                      <a:pt x="1500" y="3455"/>
                      <a:pt x="1500" y="3470"/>
                    </a:cubicBezTo>
                    <a:lnTo>
                      <a:pt x="1508" y="3470"/>
                    </a:lnTo>
                    <a:cubicBezTo>
                      <a:pt x="1508" y="3473"/>
                      <a:pt x="1517" y="3474"/>
                      <a:pt x="1530" y="3474"/>
                    </a:cubicBezTo>
                    <a:cubicBezTo>
                      <a:pt x="1547" y="3474"/>
                      <a:pt x="1568" y="3471"/>
                      <a:pt x="1572" y="3462"/>
                    </a:cubicBezTo>
                    <a:cubicBezTo>
                      <a:pt x="1580" y="3441"/>
                      <a:pt x="1580" y="3426"/>
                      <a:pt x="1558" y="3426"/>
                    </a:cubicBezTo>
                    <a:close/>
                    <a:moveTo>
                      <a:pt x="7411" y="3397"/>
                    </a:moveTo>
                    <a:cubicBezTo>
                      <a:pt x="7372" y="3397"/>
                      <a:pt x="7379" y="3506"/>
                      <a:pt x="7400" y="3520"/>
                    </a:cubicBezTo>
                    <a:cubicBezTo>
                      <a:pt x="7402" y="3522"/>
                      <a:pt x="7404" y="3523"/>
                      <a:pt x="7406" y="3523"/>
                    </a:cubicBezTo>
                    <a:cubicBezTo>
                      <a:pt x="7423" y="3523"/>
                      <a:pt x="7452" y="3481"/>
                      <a:pt x="7465" y="3455"/>
                    </a:cubicBezTo>
                    <a:lnTo>
                      <a:pt x="7465" y="3462"/>
                    </a:lnTo>
                    <a:cubicBezTo>
                      <a:pt x="7472" y="3434"/>
                      <a:pt x="7451" y="3412"/>
                      <a:pt x="7415" y="3398"/>
                    </a:cubicBezTo>
                    <a:cubicBezTo>
                      <a:pt x="7413" y="3397"/>
                      <a:pt x="7412" y="3397"/>
                      <a:pt x="7411" y="3397"/>
                    </a:cubicBezTo>
                    <a:close/>
                    <a:moveTo>
                      <a:pt x="7575" y="3591"/>
                    </a:moveTo>
                    <a:cubicBezTo>
                      <a:pt x="7560" y="3591"/>
                      <a:pt x="7537" y="3616"/>
                      <a:pt x="7537" y="3636"/>
                    </a:cubicBezTo>
                    <a:cubicBezTo>
                      <a:pt x="7537" y="3664"/>
                      <a:pt x="7487" y="3672"/>
                      <a:pt x="7472" y="3693"/>
                    </a:cubicBezTo>
                    <a:cubicBezTo>
                      <a:pt x="7465" y="3708"/>
                      <a:pt x="7465" y="3722"/>
                      <a:pt x="7472" y="3722"/>
                    </a:cubicBezTo>
                    <a:cubicBezTo>
                      <a:pt x="7487" y="3722"/>
                      <a:pt x="7537" y="3773"/>
                      <a:pt x="7544" y="3780"/>
                    </a:cubicBezTo>
                    <a:lnTo>
                      <a:pt x="7544" y="3787"/>
                    </a:lnTo>
                    <a:cubicBezTo>
                      <a:pt x="7545" y="3788"/>
                      <a:pt x="7546" y="3788"/>
                      <a:pt x="7547" y="3788"/>
                    </a:cubicBezTo>
                    <a:cubicBezTo>
                      <a:pt x="7559" y="3788"/>
                      <a:pt x="7597" y="3758"/>
                      <a:pt x="7624" y="3751"/>
                    </a:cubicBezTo>
                    <a:cubicBezTo>
                      <a:pt x="7653" y="3751"/>
                      <a:pt x="7674" y="3672"/>
                      <a:pt x="7653" y="3664"/>
                    </a:cubicBezTo>
                    <a:cubicBezTo>
                      <a:pt x="7631" y="3657"/>
                      <a:pt x="7602" y="3599"/>
                      <a:pt x="7580" y="3592"/>
                    </a:cubicBezTo>
                    <a:cubicBezTo>
                      <a:pt x="7579" y="3592"/>
                      <a:pt x="7577" y="3591"/>
                      <a:pt x="7575" y="3591"/>
                    </a:cubicBezTo>
                    <a:close/>
                    <a:moveTo>
                      <a:pt x="6089" y="3796"/>
                    </a:moveTo>
                    <a:cubicBezTo>
                      <a:pt x="6078" y="3796"/>
                      <a:pt x="6064" y="3806"/>
                      <a:pt x="6051" y="3823"/>
                    </a:cubicBezTo>
                    <a:lnTo>
                      <a:pt x="6051" y="3838"/>
                    </a:lnTo>
                    <a:cubicBezTo>
                      <a:pt x="6038" y="3863"/>
                      <a:pt x="6112" y="3912"/>
                      <a:pt x="6133" y="3912"/>
                    </a:cubicBezTo>
                    <a:cubicBezTo>
                      <a:pt x="6135" y="3912"/>
                      <a:pt x="6137" y="3911"/>
                      <a:pt x="6138" y="3910"/>
                    </a:cubicBezTo>
                    <a:cubicBezTo>
                      <a:pt x="6138" y="3874"/>
                      <a:pt x="6131" y="3838"/>
                      <a:pt x="6109" y="3809"/>
                    </a:cubicBezTo>
                    <a:cubicBezTo>
                      <a:pt x="6103" y="3800"/>
                      <a:pt x="6097" y="3796"/>
                      <a:pt x="6089" y="3796"/>
                    </a:cubicBezTo>
                    <a:close/>
                    <a:moveTo>
                      <a:pt x="6580" y="3970"/>
                    </a:moveTo>
                    <a:cubicBezTo>
                      <a:pt x="6579" y="3970"/>
                      <a:pt x="6581" y="3973"/>
                      <a:pt x="6585" y="3982"/>
                    </a:cubicBezTo>
                    <a:lnTo>
                      <a:pt x="6585" y="3975"/>
                    </a:lnTo>
                    <a:cubicBezTo>
                      <a:pt x="6582" y="3972"/>
                      <a:pt x="6580" y="3970"/>
                      <a:pt x="6580" y="3970"/>
                    </a:cubicBezTo>
                    <a:close/>
                    <a:moveTo>
                      <a:pt x="7745" y="4112"/>
                    </a:moveTo>
                    <a:cubicBezTo>
                      <a:pt x="7702" y="4112"/>
                      <a:pt x="7662" y="4132"/>
                      <a:pt x="7667" y="4176"/>
                    </a:cubicBezTo>
                    <a:lnTo>
                      <a:pt x="7667" y="4184"/>
                    </a:lnTo>
                    <a:cubicBezTo>
                      <a:pt x="7681" y="4193"/>
                      <a:pt x="7701" y="4198"/>
                      <a:pt x="7722" y="4198"/>
                    </a:cubicBezTo>
                    <a:cubicBezTo>
                      <a:pt x="7766" y="4198"/>
                      <a:pt x="7814" y="4177"/>
                      <a:pt x="7818" y="4133"/>
                    </a:cubicBezTo>
                    <a:cubicBezTo>
                      <a:pt x="7799" y="4119"/>
                      <a:pt x="7772" y="4112"/>
                      <a:pt x="7745" y="4112"/>
                    </a:cubicBezTo>
                    <a:close/>
                    <a:moveTo>
                      <a:pt x="7883" y="4198"/>
                    </a:moveTo>
                    <a:lnTo>
                      <a:pt x="7847" y="4220"/>
                    </a:lnTo>
                    <a:cubicBezTo>
                      <a:pt x="7839" y="4224"/>
                      <a:pt x="7816" y="4228"/>
                      <a:pt x="7797" y="4228"/>
                    </a:cubicBezTo>
                    <a:cubicBezTo>
                      <a:pt x="7783" y="4228"/>
                      <a:pt x="7771" y="4226"/>
                      <a:pt x="7768" y="4220"/>
                    </a:cubicBezTo>
                    <a:cubicBezTo>
                      <a:pt x="7767" y="4218"/>
                      <a:pt x="7766" y="4217"/>
                      <a:pt x="7764" y="4217"/>
                    </a:cubicBezTo>
                    <a:cubicBezTo>
                      <a:pt x="7757" y="4217"/>
                      <a:pt x="7744" y="4249"/>
                      <a:pt x="7732" y="4249"/>
                    </a:cubicBezTo>
                    <a:cubicBezTo>
                      <a:pt x="7725" y="4255"/>
                      <a:pt x="7730" y="4279"/>
                      <a:pt x="7742" y="4279"/>
                    </a:cubicBezTo>
                    <a:cubicBezTo>
                      <a:pt x="7743" y="4279"/>
                      <a:pt x="7745" y="4278"/>
                      <a:pt x="7746" y="4277"/>
                    </a:cubicBezTo>
                    <a:cubicBezTo>
                      <a:pt x="7749" y="4277"/>
                      <a:pt x="7751" y="4276"/>
                      <a:pt x="7754" y="4276"/>
                    </a:cubicBezTo>
                    <a:cubicBezTo>
                      <a:pt x="7778" y="4276"/>
                      <a:pt x="7823" y="4302"/>
                      <a:pt x="7862" y="4328"/>
                    </a:cubicBezTo>
                    <a:cubicBezTo>
                      <a:pt x="7869" y="4285"/>
                      <a:pt x="7876" y="4241"/>
                      <a:pt x="7883" y="4198"/>
                    </a:cubicBezTo>
                    <a:close/>
                    <a:moveTo>
                      <a:pt x="7454" y="4111"/>
                    </a:moveTo>
                    <a:cubicBezTo>
                      <a:pt x="7417" y="4111"/>
                      <a:pt x="7343" y="4214"/>
                      <a:pt x="7357" y="4270"/>
                    </a:cubicBezTo>
                    <a:cubicBezTo>
                      <a:pt x="7366" y="4311"/>
                      <a:pt x="7378" y="4323"/>
                      <a:pt x="7387" y="4323"/>
                    </a:cubicBezTo>
                    <a:cubicBezTo>
                      <a:pt x="7393" y="4323"/>
                      <a:pt x="7397" y="4319"/>
                      <a:pt x="7400" y="4314"/>
                    </a:cubicBezTo>
                    <a:cubicBezTo>
                      <a:pt x="7401" y="4312"/>
                      <a:pt x="7403" y="4312"/>
                      <a:pt x="7406" y="4312"/>
                    </a:cubicBezTo>
                    <a:cubicBezTo>
                      <a:pt x="7421" y="4312"/>
                      <a:pt x="7460" y="4328"/>
                      <a:pt x="7472" y="4328"/>
                    </a:cubicBezTo>
                    <a:cubicBezTo>
                      <a:pt x="7475" y="4329"/>
                      <a:pt x="7477" y="4330"/>
                      <a:pt x="7479" y="4330"/>
                    </a:cubicBezTo>
                    <a:cubicBezTo>
                      <a:pt x="7486" y="4330"/>
                      <a:pt x="7484" y="4317"/>
                      <a:pt x="7472" y="4299"/>
                    </a:cubicBezTo>
                    <a:cubicBezTo>
                      <a:pt x="7458" y="4263"/>
                      <a:pt x="7465" y="4227"/>
                      <a:pt x="7487" y="4198"/>
                    </a:cubicBezTo>
                    <a:cubicBezTo>
                      <a:pt x="7501" y="4198"/>
                      <a:pt x="7487" y="4119"/>
                      <a:pt x="7458" y="4112"/>
                    </a:cubicBezTo>
                    <a:cubicBezTo>
                      <a:pt x="7457" y="4111"/>
                      <a:pt x="7455" y="4111"/>
                      <a:pt x="7454" y="4111"/>
                    </a:cubicBezTo>
                    <a:close/>
                    <a:moveTo>
                      <a:pt x="7262" y="3924"/>
                    </a:moveTo>
                    <a:cubicBezTo>
                      <a:pt x="7238" y="3924"/>
                      <a:pt x="7161" y="4091"/>
                      <a:pt x="7104" y="4119"/>
                    </a:cubicBezTo>
                    <a:cubicBezTo>
                      <a:pt x="7054" y="4155"/>
                      <a:pt x="7025" y="4220"/>
                      <a:pt x="7039" y="4285"/>
                    </a:cubicBezTo>
                    <a:cubicBezTo>
                      <a:pt x="7054" y="4306"/>
                      <a:pt x="7176" y="4321"/>
                      <a:pt x="7198" y="4335"/>
                    </a:cubicBezTo>
                    <a:cubicBezTo>
                      <a:pt x="7205" y="4342"/>
                      <a:pt x="7212" y="4345"/>
                      <a:pt x="7218" y="4345"/>
                    </a:cubicBezTo>
                    <a:cubicBezTo>
                      <a:pt x="7233" y="4345"/>
                      <a:pt x="7246" y="4333"/>
                      <a:pt x="7256" y="4328"/>
                    </a:cubicBezTo>
                    <a:cubicBezTo>
                      <a:pt x="7263" y="4328"/>
                      <a:pt x="7263" y="4321"/>
                      <a:pt x="7256" y="4314"/>
                    </a:cubicBezTo>
                    <a:cubicBezTo>
                      <a:pt x="7256" y="4314"/>
                      <a:pt x="7299" y="4263"/>
                      <a:pt x="7306" y="4234"/>
                    </a:cubicBezTo>
                    <a:cubicBezTo>
                      <a:pt x="7314" y="4198"/>
                      <a:pt x="7321" y="4155"/>
                      <a:pt x="7321" y="4126"/>
                    </a:cubicBezTo>
                    <a:cubicBezTo>
                      <a:pt x="7321" y="4097"/>
                      <a:pt x="7335" y="4018"/>
                      <a:pt x="7335" y="3996"/>
                    </a:cubicBezTo>
                    <a:cubicBezTo>
                      <a:pt x="7342" y="3982"/>
                      <a:pt x="7292" y="3931"/>
                      <a:pt x="7263" y="3924"/>
                    </a:cubicBezTo>
                    <a:cubicBezTo>
                      <a:pt x="7263" y="3924"/>
                      <a:pt x="7262" y="3924"/>
                      <a:pt x="7262" y="3924"/>
                    </a:cubicBezTo>
                    <a:close/>
                    <a:moveTo>
                      <a:pt x="6627" y="3964"/>
                    </a:moveTo>
                    <a:cubicBezTo>
                      <a:pt x="6623" y="3964"/>
                      <a:pt x="6608" y="3990"/>
                      <a:pt x="6596" y="3990"/>
                    </a:cubicBezTo>
                    <a:cubicBezTo>
                      <a:pt x="6595" y="3990"/>
                      <a:pt x="6593" y="3990"/>
                      <a:pt x="6592" y="3989"/>
                    </a:cubicBezTo>
                    <a:lnTo>
                      <a:pt x="6592" y="3989"/>
                    </a:lnTo>
                    <a:lnTo>
                      <a:pt x="6650" y="4032"/>
                    </a:lnTo>
                    <a:cubicBezTo>
                      <a:pt x="6708" y="4068"/>
                      <a:pt x="6809" y="4328"/>
                      <a:pt x="6830" y="4342"/>
                    </a:cubicBezTo>
                    <a:cubicBezTo>
                      <a:pt x="6833" y="4345"/>
                      <a:pt x="6835" y="4346"/>
                      <a:pt x="6838" y="4346"/>
                    </a:cubicBezTo>
                    <a:cubicBezTo>
                      <a:pt x="6859" y="4346"/>
                      <a:pt x="6886" y="4274"/>
                      <a:pt x="6874" y="4241"/>
                    </a:cubicBezTo>
                    <a:lnTo>
                      <a:pt x="6874" y="4241"/>
                    </a:lnTo>
                    <a:lnTo>
                      <a:pt x="6874" y="4256"/>
                    </a:lnTo>
                    <a:cubicBezTo>
                      <a:pt x="6845" y="4198"/>
                      <a:pt x="6801" y="4148"/>
                      <a:pt x="6751" y="4112"/>
                    </a:cubicBezTo>
                    <a:lnTo>
                      <a:pt x="6737" y="4083"/>
                    </a:lnTo>
                    <a:lnTo>
                      <a:pt x="6715" y="4047"/>
                    </a:lnTo>
                    <a:cubicBezTo>
                      <a:pt x="6693" y="4003"/>
                      <a:pt x="6636" y="3975"/>
                      <a:pt x="6628" y="3967"/>
                    </a:cubicBezTo>
                    <a:cubicBezTo>
                      <a:pt x="6628" y="3965"/>
                      <a:pt x="6628" y="3964"/>
                      <a:pt x="6627" y="3964"/>
                    </a:cubicBezTo>
                    <a:close/>
                    <a:moveTo>
                      <a:pt x="6966" y="4409"/>
                    </a:moveTo>
                    <a:cubicBezTo>
                      <a:pt x="6938" y="4409"/>
                      <a:pt x="6911" y="4422"/>
                      <a:pt x="6895" y="4443"/>
                    </a:cubicBezTo>
                    <a:cubicBezTo>
                      <a:pt x="6895" y="4458"/>
                      <a:pt x="7068" y="4487"/>
                      <a:pt x="7126" y="4508"/>
                    </a:cubicBezTo>
                    <a:cubicBezTo>
                      <a:pt x="7162" y="4517"/>
                      <a:pt x="7189" y="4523"/>
                      <a:pt x="7203" y="4523"/>
                    </a:cubicBezTo>
                    <a:cubicBezTo>
                      <a:pt x="7212" y="4523"/>
                      <a:pt x="7215" y="4521"/>
                      <a:pt x="7213" y="4515"/>
                    </a:cubicBezTo>
                    <a:cubicBezTo>
                      <a:pt x="7198" y="4508"/>
                      <a:pt x="7039" y="4429"/>
                      <a:pt x="6996" y="4414"/>
                    </a:cubicBezTo>
                    <a:cubicBezTo>
                      <a:pt x="6987" y="4411"/>
                      <a:pt x="6976" y="4409"/>
                      <a:pt x="6966" y="4409"/>
                    </a:cubicBezTo>
                    <a:close/>
                    <a:moveTo>
                      <a:pt x="5022" y="4679"/>
                    </a:moveTo>
                    <a:cubicBezTo>
                      <a:pt x="5012" y="4679"/>
                      <a:pt x="4989" y="4710"/>
                      <a:pt x="4984" y="4732"/>
                    </a:cubicBezTo>
                    <a:cubicBezTo>
                      <a:pt x="4977" y="4761"/>
                      <a:pt x="4890" y="4818"/>
                      <a:pt x="4876" y="4840"/>
                    </a:cubicBezTo>
                    <a:cubicBezTo>
                      <a:pt x="4854" y="4883"/>
                      <a:pt x="4847" y="4919"/>
                      <a:pt x="4847" y="4963"/>
                    </a:cubicBezTo>
                    <a:cubicBezTo>
                      <a:pt x="4847" y="4999"/>
                      <a:pt x="4840" y="5028"/>
                      <a:pt x="4832" y="5056"/>
                    </a:cubicBezTo>
                    <a:cubicBezTo>
                      <a:pt x="4832" y="5107"/>
                      <a:pt x="4840" y="5157"/>
                      <a:pt x="4854" y="5208"/>
                    </a:cubicBezTo>
                    <a:cubicBezTo>
                      <a:pt x="4854" y="5237"/>
                      <a:pt x="4919" y="5258"/>
                      <a:pt x="4933" y="5258"/>
                    </a:cubicBezTo>
                    <a:cubicBezTo>
                      <a:pt x="4970" y="5222"/>
                      <a:pt x="4998" y="5179"/>
                      <a:pt x="5013" y="5129"/>
                    </a:cubicBezTo>
                    <a:cubicBezTo>
                      <a:pt x="5020" y="5100"/>
                      <a:pt x="5020" y="5064"/>
                      <a:pt x="5027" y="5035"/>
                    </a:cubicBezTo>
                    <a:cubicBezTo>
                      <a:pt x="5027" y="5013"/>
                      <a:pt x="5027" y="4999"/>
                      <a:pt x="5042" y="4984"/>
                    </a:cubicBezTo>
                    <a:cubicBezTo>
                      <a:pt x="5056" y="4963"/>
                      <a:pt x="5063" y="4941"/>
                      <a:pt x="5063" y="4912"/>
                    </a:cubicBezTo>
                    <a:cubicBezTo>
                      <a:pt x="5056" y="4840"/>
                      <a:pt x="5042" y="4761"/>
                      <a:pt x="5027" y="4689"/>
                    </a:cubicBezTo>
                    <a:cubicBezTo>
                      <a:pt x="5027" y="4682"/>
                      <a:pt x="5025" y="4679"/>
                      <a:pt x="5022" y="4679"/>
                    </a:cubicBezTo>
                    <a:close/>
                    <a:moveTo>
                      <a:pt x="6304" y="475"/>
                    </a:moveTo>
                    <a:cubicBezTo>
                      <a:pt x="6286" y="475"/>
                      <a:pt x="6252" y="494"/>
                      <a:pt x="6246" y="513"/>
                    </a:cubicBezTo>
                    <a:cubicBezTo>
                      <a:pt x="6246" y="541"/>
                      <a:pt x="6167" y="556"/>
                      <a:pt x="6160" y="570"/>
                    </a:cubicBezTo>
                    <a:cubicBezTo>
                      <a:pt x="6152" y="582"/>
                      <a:pt x="6141" y="588"/>
                      <a:pt x="6130" y="588"/>
                    </a:cubicBezTo>
                    <a:cubicBezTo>
                      <a:pt x="6121" y="588"/>
                      <a:pt x="6112" y="584"/>
                      <a:pt x="6102" y="577"/>
                    </a:cubicBezTo>
                    <a:cubicBezTo>
                      <a:pt x="6101" y="577"/>
                      <a:pt x="6100" y="577"/>
                      <a:pt x="6098" y="577"/>
                    </a:cubicBezTo>
                    <a:cubicBezTo>
                      <a:pt x="6082" y="577"/>
                      <a:pt x="6019" y="607"/>
                      <a:pt x="5986" y="614"/>
                    </a:cubicBezTo>
                    <a:cubicBezTo>
                      <a:pt x="5943" y="621"/>
                      <a:pt x="5907" y="635"/>
                      <a:pt x="5871" y="650"/>
                    </a:cubicBezTo>
                    <a:cubicBezTo>
                      <a:pt x="5842" y="671"/>
                      <a:pt x="5821" y="686"/>
                      <a:pt x="5806" y="715"/>
                    </a:cubicBezTo>
                    <a:cubicBezTo>
                      <a:pt x="5792" y="736"/>
                      <a:pt x="5763" y="751"/>
                      <a:pt x="5741" y="758"/>
                    </a:cubicBezTo>
                    <a:cubicBezTo>
                      <a:pt x="5727" y="765"/>
                      <a:pt x="5727" y="830"/>
                      <a:pt x="5748" y="844"/>
                    </a:cubicBezTo>
                    <a:cubicBezTo>
                      <a:pt x="5752" y="846"/>
                      <a:pt x="5754" y="846"/>
                      <a:pt x="5753" y="846"/>
                    </a:cubicBezTo>
                    <a:cubicBezTo>
                      <a:pt x="5750" y="846"/>
                      <a:pt x="5708" y="834"/>
                      <a:pt x="5691" y="823"/>
                    </a:cubicBezTo>
                    <a:cubicBezTo>
                      <a:pt x="5687" y="821"/>
                      <a:pt x="5683" y="820"/>
                      <a:pt x="5679" y="820"/>
                    </a:cubicBezTo>
                    <a:cubicBezTo>
                      <a:pt x="5656" y="820"/>
                      <a:pt x="5639" y="854"/>
                      <a:pt x="5633" y="866"/>
                    </a:cubicBezTo>
                    <a:cubicBezTo>
                      <a:pt x="5631" y="869"/>
                      <a:pt x="5629" y="871"/>
                      <a:pt x="5626" y="871"/>
                    </a:cubicBezTo>
                    <a:cubicBezTo>
                      <a:pt x="5615" y="871"/>
                      <a:pt x="5599" y="854"/>
                      <a:pt x="5604" y="837"/>
                    </a:cubicBezTo>
                    <a:cubicBezTo>
                      <a:pt x="5604" y="822"/>
                      <a:pt x="5570" y="810"/>
                      <a:pt x="5549" y="810"/>
                    </a:cubicBezTo>
                    <a:cubicBezTo>
                      <a:pt x="5541" y="810"/>
                      <a:pt x="5534" y="811"/>
                      <a:pt x="5532" y="815"/>
                    </a:cubicBezTo>
                    <a:cubicBezTo>
                      <a:pt x="5530" y="819"/>
                      <a:pt x="5527" y="820"/>
                      <a:pt x="5522" y="820"/>
                    </a:cubicBezTo>
                    <a:cubicBezTo>
                      <a:pt x="5506" y="820"/>
                      <a:pt x="5478" y="807"/>
                      <a:pt x="5467" y="801"/>
                    </a:cubicBezTo>
                    <a:cubicBezTo>
                      <a:pt x="5467" y="801"/>
                      <a:pt x="5466" y="801"/>
                      <a:pt x="5465" y="801"/>
                    </a:cubicBezTo>
                    <a:cubicBezTo>
                      <a:pt x="5446" y="801"/>
                      <a:pt x="5372" y="874"/>
                      <a:pt x="5345" y="895"/>
                    </a:cubicBezTo>
                    <a:cubicBezTo>
                      <a:pt x="5296" y="925"/>
                      <a:pt x="5243" y="940"/>
                      <a:pt x="5194" y="940"/>
                    </a:cubicBezTo>
                    <a:cubicBezTo>
                      <a:pt x="5184" y="940"/>
                      <a:pt x="5174" y="939"/>
                      <a:pt x="5164" y="938"/>
                    </a:cubicBezTo>
                    <a:cubicBezTo>
                      <a:pt x="5162" y="937"/>
                      <a:pt x="5159" y="936"/>
                      <a:pt x="5157" y="936"/>
                    </a:cubicBezTo>
                    <a:cubicBezTo>
                      <a:pt x="5132" y="936"/>
                      <a:pt x="5116" y="996"/>
                      <a:pt x="5135" y="1003"/>
                    </a:cubicBezTo>
                    <a:lnTo>
                      <a:pt x="5042" y="1003"/>
                    </a:lnTo>
                    <a:cubicBezTo>
                      <a:pt x="4977" y="1017"/>
                      <a:pt x="4912" y="1039"/>
                      <a:pt x="4854" y="1075"/>
                    </a:cubicBezTo>
                    <a:cubicBezTo>
                      <a:pt x="4847" y="1080"/>
                      <a:pt x="4839" y="1082"/>
                      <a:pt x="4831" y="1082"/>
                    </a:cubicBezTo>
                    <a:cubicBezTo>
                      <a:pt x="4816" y="1082"/>
                      <a:pt x="4804" y="1073"/>
                      <a:pt x="4804" y="1054"/>
                    </a:cubicBezTo>
                    <a:cubicBezTo>
                      <a:pt x="4804" y="1039"/>
                      <a:pt x="4753" y="1025"/>
                      <a:pt x="4739" y="1017"/>
                    </a:cubicBezTo>
                    <a:cubicBezTo>
                      <a:pt x="4738" y="1017"/>
                      <a:pt x="4738" y="1017"/>
                      <a:pt x="4738" y="1017"/>
                    </a:cubicBezTo>
                    <a:cubicBezTo>
                      <a:pt x="4729" y="1017"/>
                      <a:pt x="4702" y="1105"/>
                      <a:pt x="4681" y="1126"/>
                    </a:cubicBezTo>
                    <a:cubicBezTo>
                      <a:pt x="4679" y="1127"/>
                      <a:pt x="4677" y="1127"/>
                      <a:pt x="4674" y="1127"/>
                    </a:cubicBezTo>
                    <a:cubicBezTo>
                      <a:pt x="4648" y="1127"/>
                      <a:pt x="4619" y="1052"/>
                      <a:pt x="4573" y="1032"/>
                    </a:cubicBezTo>
                    <a:cubicBezTo>
                      <a:pt x="4515" y="1017"/>
                      <a:pt x="4429" y="967"/>
                      <a:pt x="4400" y="960"/>
                    </a:cubicBezTo>
                    <a:cubicBezTo>
                      <a:pt x="4364" y="938"/>
                      <a:pt x="4335" y="916"/>
                      <a:pt x="4313" y="888"/>
                    </a:cubicBezTo>
                    <a:cubicBezTo>
                      <a:pt x="4277" y="866"/>
                      <a:pt x="4241" y="859"/>
                      <a:pt x="4205" y="859"/>
                    </a:cubicBezTo>
                    <a:cubicBezTo>
                      <a:pt x="4162" y="873"/>
                      <a:pt x="4118" y="888"/>
                      <a:pt x="4082" y="916"/>
                    </a:cubicBezTo>
                    <a:cubicBezTo>
                      <a:pt x="4068" y="931"/>
                      <a:pt x="4032" y="931"/>
                      <a:pt x="4025" y="938"/>
                    </a:cubicBezTo>
                    <a:cubicBezTo>
                      <a:pt x="4017" y="945"/>
                      <a:pt x="3931" y="1025"/>
                      <a:pt x="3902" y="1054"/>
                    </a:cubicBezTo>
                    <a:cubicBezTo>
                      <a:pt x="3859" y="1104"/>
                      <a:pt x="3823" y="1154"/>
                      <a:pt x="3794" y="1212"/>
                    </a:cubicBezTo>
                    <a:cubicBezTo>
                      <a:pt x="3779" y="1234"/>
                      <a:pt x="3758" y="1241"/>
                      <a:pt x="3736" y="1248"/>
                    </a:cubicBezTo>
                    <a:cubicBezTo>
                      <a:pt x="3722" y="1248"/>
                      <a:pt x="3715" y="1277"/>
                      <a:pt x="3715" y="1284"/>
                    </a:cubicBezTo>
                    <a:cubicBezTo>
                      <a:pt x="3715" y="1299"/>
                      <a:pt x="3621" y="1349"/>
                      <a:pt x="3606" y="1392"/>
                    </a:cubicBezTo>
                    <a:cubicBezTo>
                      <a:pt x="3606" y="1450"/>
                      <a:pt x="3606" y="1515"/>
                      <a:pt x="3621" y="1573"/>
                    </a:cubicBezTo>
                    <a:cubicBezTo>
                      <a:pt x="3621" y="1609"/>
                      <a:pt x="3657" y="1681"/>
                      <a:pt x="3678" y="1681"/>
                    </a:cubicBezTo>
                    <a:cubicBezTo>
                      <a:pt x="3707" y="1681"/>
                      <a:pt x="3693" y="1739"/>
                      <a:pt x="3686" y="1753"/>
                    </a:cubicBezTo>
                    <a:cubicBezTo>
                      <a:pt x="3678" y="1775"/>
                      <a:pt x="3707" y="1789"/>
                      <a:pt x="3700" y="1804"/>
                    </a:cubicBezTo>
                    <a:cubicBezTo>
                      <a:pt x="3700" y="1818"/>
                      <a:pt x="3635" y="1840"/>
                      <a:pt x="3614" y="1847"/>
                    </a:cubicBezTo>
                    <a:cubicBezTo>
                      <a:pt x="3585" y="1861"/>
                      <a:pt x="3563" y="1890"/>
                      <a:pt x="3556" y="1919"/>
                    </a:cubicBezTo>
                    <a:cubicBezTo>
                      <a:pt x="3556" y="1933"/>
                      <a:pt x="3484" y="1941"/>
                      <a:pt x="3462" y="1962"/>
                    </a:cubicBezTo>
                    <a:cubicBezTo>
                      <a:pt x="3469" y="1948"/>
                      <a:pt x="3477" y="1926"/>
                      <a:pt x="3484" y="1919"/>
                    </a:cubicBezTo>
                    <a:cubicBezTo>
                      <a:pt x="3491" y="1890"/>
                      <a:pt x="3484" y="1869"/>
                      <a:pt x="3469" y="1847"/>
                    </a:cubicBezTo>
                    <a:cubicBezTo>
                      <a:pt x="3455" y="1840"/>
                      <a:pt x="3455" y="1724"/>
                      <a:pt x="3440" y="1695"/>
                    </a:cubicBezTo>
                    <a:cubicBezTo>
                      <a:pt x="3419" y="1667"/>
                      <a:pt x="3397" y="1645"/>
                      <a:pt x="3368" y="1623"/>
                    </a:cubicBezTo>
                    <a:cubicBezTo>
                      <a:pt x="3361" y="1616"/>
                      <a:pt x="3376" y="1580"/>
                      <a:pt x="3383" y="1573"/>
                    </a:cubicBezTo>
                    <a:cubicBezTo>
                      <a:pt x="3388" y="1562"/>
                      <a:pt x="3355" y="1556"/>
                      <a:pt x="3331" y="1556"/>
                    </a:cubicBezTo>
                    <a:cubicBezTo>
                      <a:pt x="3322" y="1556"/>
                      <a:pt x="3315" y="1556"/>
                      <a:pt x="3311" y="1558"/>
                    </a:cubicBezTo>
                    <a:cubicBezTo>
                      <a:pt x="3296" y="1566"/>
                      <a:pt x="3289" y="1681"/>
                      <a:pt x="3282" y="1717"/>
                    </a:cubicBezTo>
                    <a:cubicBezTo>
                      <a:pt x="3282" y="1746"/>
                      <a:pt x="3296" y="1775"/>
                      <a:pt x="3318" y="1796"/>
                    </a:cubicBezTo>
                    <a:cubicBezTo>
                      <a:pt x="3332" y="1796"/>
                      <a:pt x="3325" y="1854"/>
                      <a:pt x="3303" y="1854"/>
                    </a:cubicBezTo>
                    <a:cubicBezTo>
                      <a:pt x="3282" y="1861"/>
                      <a:pt x="3267" y="1941"/>
                      <a:pt x="3275" y="1962"/>
                    </a:cubicBezTo>
                    <a:cubicBezTo>
                      <a:pt x="3289" y="1977"/>
                      <a:pt x="3260" y="2020"/>
                      <a:pt x="3246" y="2027"/>
                    </a:cubicBezTo>
                    <a:cubicBezTo>
                      <a:pt x="3243" y="2030"/>
                      <a:pt x="3252" y="2030"/>
                      <a:pt x="3266" y="2030"/>
                    </a:cubicBezTo>
                    <a:cubicBezTo>
                      <a:pt x="3295" y="2030"/>
                      <a:pt x="3344" y="2027"/>
                      <a:pt x="3368" y="2027"/>
                    </a:cubicBezTo>
                    <a:cubicBezTo>
                      <a:pt x="3412" y="2027"/>
                      <a:pt x="3448" y="2042"/>
                      <a:pt x="3440" y="2049"/>
                    </a:cubicBezTo>
                    <a:cubicBezTo>
                      <a:pt x="3440" y="2049"/>
                      <a:pt x="3361" y="2063"/>
                      <a:pt x="3347" y="2078"/>
                    </a:cubicBezTo>
                    <a:cubicBezTo>
                      <a:pt x="3332" y="2099"/>
                      <a:pt x="3282" y="2135"/>
                      <a:pt x="3275" y="2150"/>
                    </a:cubicBezTo>
                    <a:cubicBezTo>
                      <a:pt x="3260" y="2164"/>
                      <a:pt x="3289" y="2193"/>
                      <a:pt x="3311" y="2193"/>
                    </a:cubicBezTo>
                    <a:cubicBezTo>
                      <a:pt x="3312" y="2193"/>
                      <a:pt x="3313" y="2193"/>
                      <a:pt x="3314" y="2193"/>
                    </a:cubicBezTo>
                    <a:cubicBezTo>
                      <a:pt x="3335" y="2193"/>
                      <a:pt x="3362" y="2266"/>
                      <a:pt x="3376" y="2280"/>
                    </a:cubicBezTo>
                    <a:cubicBezTo>
                      <a:pt x="3397" y="2294"/>
                      <a:pt x="3383" y="2337"/>
                      <a:pt x="3376" y="2345"/>
                    </a:cubicBezTo>
                    <a:cubicBezTo>
                      <a:pt x="3374" y="2348"/>
                      <a:pt x="3365" y="2350"/>
                      <a:pt x="3353" y="2350"/>
                    </a:cubicBezTo>
                    <a:cubicBezTo>
                      <a:pt x="3326" y="2350"/>
                      <a:pt x="3281" y="2343"/>
                      <a:pt x="3247" y="2343"/>
                    </a:cubicBezTo>
                    <a:cubicBezTo>
                      <a:pt x="3238" y="2343"/>
                      <a:pt x="3231" y="2343"/>
                      <a:pt x="3224" y="2345"/>
                    </a:cubicBezTo>
                    <a:cubicBezTo>
                      <a:pt x="3188" y="2352"/>
                      <a:pt x="3138" y="2438"/>
                      <a:pt x="3138" y="2467"/>
                    </a:cubicBezTo>
                    <a:cubicBezTo>
                      <a:pt x="3138" y="2518"/>
                      <a:pt x="3138" y="2568"/>
                      <a:pt x="3145" y="2619"/>
                    </a:cubicBezTo>
                    <a:cubicBezTo>
                      <a:pt x="3152" y="2640"/>
                      <a:pt x="3239" y="2655"/>
                      <a:pt x="3253" y="2669"/>
                    </a:cubicBezTo>
                    <a:cubicBezTo>
                      <a:pt x="3258" y="2674"/>
                      <a:pt x="3272" y="2676"/>
                      <a:pt x="3289" y="2676"/>
                    </a:cubicBezTo>
                    <a:cubicBezTo>
                      <a:pt x="3307" y="2676"/>
                      <a:pt x="3328" y="2674"/>
                      <a:pt x="3343" y="2674"/>
                    </a:cubicBezTo>
                    <a:cubicBezTo>
                      <a:pt x="3351" y="2674"/>
                      <a:pt x="3358" y="2675"/>
                      <a:pt x="3361" y="2676"/>
                    </a:cubicBezTo>
                    <a:cubicBezTo>
                      <a:pt x="3362" y="2677"/>
                      <a:pt x="3362" y="2677"/>
                      <a:pt x="3363" y="2677"/>
                    </a:cubicBezTo>
                    <a:cubicBezTo>
                      <a:pt x="3380" y="2677"/>
                      <a:pt x="3434" y="2596"/>
                      <a:pt x="3440" y="2561"/>
                    </a:cubicBezTo>
                    <a:cubicBezTo>
                      <a:pt x="3455" y="2518"/>
                      <a:pt x="3534" y="2446"/>
                      <a:pt x="3556" y="2417"/>
                    </a:cubicBezTo>
                    <a:cubicBezTo>
                      <a:pt x="3570" y="2388"/>
                      <a:pt x="3664" y="2388"/>
                      <a:pt x="3686" y="2373"/>
                    </a:cubicBezTo>
                    <a:cubicBezTo>
                      <a:pt x="3687" y="2372"/>
                      <a:pt x="3689" y="2372"/>
                      <a:pt x="3690" y="2372"/>
                    </a:cubicBezTo>
                    <a:cubicBezTo>
                      <a:pt x="3705" y="2372"/>
                      <a:pt x="3694" y="2449"/>
                      <a:pt x="3707" y="2489"/>
                    </a:cubicBezTo>
                    <a:cubicBezTo>
                      <a:pt x="3711" y="2510"/>
                      <a:pt x="3734" y="2521"/>
                      <a:pt x="3755" y="2521"/>
                    </a:cubicBezTo>
                    <a:cubicBezTo>
                      <a:pt x="3776" y="2521"/>
                      <a:pt x="3794" y="2510"/>
                      <a:pt x="3787" y="2489"/>
                    </a:cubicBezTo>
                    <a:cubicBezTo>
                      <a:pt x="3781" y="2456"/>
                      <a:pt x="3792" y="2440"/>
                      <a:pt x="3798" y="2440"/>
                    </a:cubicBezTo>
                    <a:cubicBezTo>
                      <a:pt x="3800" y="2440"/>
                      <a:pt x="3801" y="2442"/>
                      <a:pt x="3801" y="2446"/>
                    </a:cubicBezTo>
                    <a:cubicBezTo>
                      <a:pt x="3808" y="2460"/>
                      <a:pt x="3895" y="2496"/>
                      <a:pt x="3902" y="2518"/>
                    </a:cubicBezTo>
                    <a:cubicBezTo>
                      <a:pt x="3916" y="2539"/>
                      <a:pt x="3916" y="2590"/>
                      <a:pt x="3895" y="2590"/>
                    </a:cubicBezTo>
                    <a:cubicBezTo>
                      <a:pt x="3880" y="2590"/>
                      <a:pt x="3880" y="2647"/>
                      <a:pt x="3895" y="2655"/>
                    </a:cubicBezTo>
                    <a:cubicBezTo>
                      <a:pt x="3896" y="2655"/>
                      <a:pt x="3897" y="2655"/>
                      <a:pt x="3898" y="2655"/>
                    </a:cubicBezTo>
                    <a:cubicBezTo>
                      <a:pt x="3919" y="2655"/>
                      <a:pt x="3946" y="2589"/>
                      <a:pt x="3967" y="2583"/>
                    </a:cubicBezTo>
                    <a:cubicBezTo>
                      <a:pt x="3989" y="2568"/>
                      <a:pt x="4003" y="2525"/>
                      <a:pt x="3996" y="2525"/>
                    </a:cubicBezTo>
                    <a:cubicBezTo>
                      <a:pt x="3984" y="2519"/>
                      <a:pt x="4002" y="2493"/>
                      <a:pt x="4017" y="2493"/>
                    </a:cubicBezTo>
                    <a:cubicBezTo>
                      <a:pt x="4020" y="2493"/>
                      <a:pt x="4022" y="2494"/>
                      <a:pt x="4025" y="2496"/>
                    </a:cubicBezTo>
                    <a:cubicBezTo>
                      <a:pt x="4003" y="2446"/>
                      <a:pt x="3974" y="2409"/>
                      <a:pt x="3945" y="2373"/>
                    </a:cubicBezTo>
                    <a:cubicBezTo>
                      <a:pt x="3932" y="2360"/>
                      <a:pt x="3927" y="2354"/>
                      <a:pt x="3928" y="2354"/>
                    </a:cubicBezTo>
                    <a:lnTo>
                      <a:pt x="3928" y="2354"/>
                    </a:lnTo>
                    <a:cubicBezTo>
                      <a:pt x="3931" y="2354"/>
                      <a:pt x="3955" y="2373"/>
                      <a:pt x="3996" y="2409"/>
                    </a:cubicBezTo>
                    <a:lnTo>
                      <a:pt x="4046" y="2474"/>
                    </a:lnTo>
                    <a:cubicBezTo>
                      <a:pt x="4054" y="2482"/>
                      <a:pt x="4068" y="2518"/>
                      <a:pt x="4075" y="2532"/>
                    </a:cubicBezTo>
                    <a:lnTo>
                      <a:pt x="4082" y="2546"/>
                    </a:lnTo>
                    <a:cubicBezTo>
                      <a:pt x="4097" y="2583"/>
                      <a:pt x="4097" y="2619"/>
                      <a:pt x="4097" y="2647"/>
                    </a:cubicBezTo>
                    <a:cubicBezTo>
                      <a:pt x="4111" y="2676"/>
                      <a:pt x="4133" y="2691"/>
                      <a:pt x="4155" y="2698"/>
                    </a:cubicBezTo>
                    <a:cubicBezTo>
                      <a:pt x="4183" y="2698"/>
                      <a:pt x="4198" y="2705"/>
                      <a:pt x="4191" y="2712"/>
                    </a:cubicBezTo>
                    <a:cubicBezTo>
                      <a:pt x="4191" y="2712"/>
                      <a:pt x="4205" y="2756"/>
                      <a:pt x="4227" y="2756"/>
                    </a:cubicBezTo>
                    <a:cubicBezTo>
                      <a:pt x="4248" y="2756"/>
                      <a:pt x="4255" y="2698"/>
                      <a:pt x="4234" y="2698"/>
                    </a:cubicBezTo>
                    <a:cubicBezTo>
                      <a:pt x="4212" y="2698"/>
                      <a:pt x="4219" y="2611"/>
                      <a:pt x="4212" y="2583"/>
                    </a:cubicBezTo>
                    <a:cubicBezTo>
                      <a:pt x="4212" y="2546"/>
                      <a:pt x="4234" y="2518"/>
                      <a:pt x="4241" y="2518"/>
                    </a:cubicBezTo>
                    <a:cubicBezTo>
                      <a:pt x="4248" y="2518"/>
                      <a:pt x="4241" y="2590"/>
                      <a:pt x="4241" y="2604"/>
                    </a:cubicBezTo>
                    <a:cubicBezTo>
                      <a:pt x="4241" y="2633"/>
                      <a:pt x="4248" y="2655"/>
                      <a:pt x="4255" y="2676"/>
                    </a:cubicBezTo>
                    <a:lnTo>
                      <a:pt x="4284" y="2698"/>
                    </a:lnTo>
                    <a:lnTo>
                      <a:pt x="4328" y="2734"/>
                    </a:lnTo>
                    <a:cubicBezTo>
                      <a:pt x="4353" y="2726"/>
                      <a:pt x="4381" y="2723"/>
                      <a:pt x="4408" y="2723"/>
                    </a:cubicBezTo>
                    <a:cubicBezTo>
                      <a:pt x="4457" y="2723"/>
                      <a:pt x="4498" y="2734"/>
                      <a:pt x="4493" y="2748"/>
                    </a:cubicBezTo>
                    <a:cubicBezTo>
                      <a:pt x="4493" y="2755"/>
                      <a:pt x="4505" y="2758"/>
                      <a:pt x="4518" y="2758"/>
                    </a:cubicBezTo>
                    <a:cubicBezTo>
                      <a:pt x="4534" y="2758"/>
                      <a:pt x="4551" y="2753"/>
                      <a:pt x="4551" y="2741"/>
                    </a:cubicBezTo>
                    <a:cubicBezTo>
                      <a:pt x="4553" y="2732"/>
                      <a:pt x="4555" y="2729"/>
                      <a:pt x="4556" y="2729"/>
                    </a:cubicBezTo>
                    <a:cubicBezTo>
                      <a:pt x="4558" y="2729"/>
                      <a:pt x="4558" y="2746"/>
                      <a:pt x="4558" y="2756"/>
                    </a:cubicBezTo>
                    <a:cubicBezTo>
                      <a:pt x="4558" y="2777"/>
                      <a:pt x="4508" y="2835"/>
                      <a:pt x="4501" y="2864"/>
                    </a:cubicBezTo>
                    <a:cubicBezTo>
                      <a:pt x="4498" y="2878"/>
                      <a:pt x="4469" y="2884"/>
                      <a:pt x="4431" y="2884"/>
                    </a:cubicBezTo>
                    <a:cubicBezTo>
                      <a:pt x="4375" y="2884"/>
                      <a:pt x="4298" y="2872"/>
                      <a:pt x="4255" y="2864"/>
                    </a:cubicBezTo>
                    <a:cubicBezTo>
                      <a:pt x="4248" y="2863"/>
                      <a:pt x="4240" y="2863"/>
                      <a:pt x="4231" y="2863"/>
                    </a:cubicBezTo>
                    <a:cubicBezTo>
                      <a:pt x="4161" y="2863"/>
                      <a:pt x="4075" y="2888"/>
                      <a:pt x="4075" y="2907"/>
                    </a:cubicBezTo>
                    <a:cubicBezTo>
                      <a:pt x="4075" y="2910"/>
                      <a:pt x="4073" y="2911"/>
                      <a:pt x="4070" y="2911"/>
                    </a:cubicBezTo>
                    <a:cubicBezTo>
                      <a:pt x="4047" y="2911"/>
                      <a:pt x="3953" y="2854"/>
                      <a:pt x="3909" y="2835"/>
                    </a:cubicBezTo>
                    <a:cubicBezTo>
                      <a:pt x="3859" y="2813"/>
                      <a:pt x="3816" y="2734"/>
                      <a:pt x="3801" y="2727"/>
                    </a:cubicBezTo>
                    <a:cubicBezTo>
                      <a:pt x="3794" y="2720"/>
                      <a:pt x="3816" y="2691"/>
                      <a:pt x="3801" y="2676"/>
                    </a:cubicBezTo>
                    <a:cubicBezTo>
                      <a:pt x="3797" y="2667"/>
                      <a:pt x="3754" y="2661"/>
                      <a:pt x="3713" y="2661"/>
                    </a:cubicBezTo>
                    <a:cubicBezTo>
                      <a:pt x="3688" y="2661"/>
                      <a:pt x="3663" y="2664"/>
                      <a:pt x="3650" y="2669"/>
                    </a:cubicBezTo>
                    <a:cubicBezTo>
                      <a:pt x="3614" y="2684"/>
                      <a:pt x="3440" y="2698"/>
                      <a:pt x="3397" y="2720"/>
                    </a:cubicBezTo>
                    <a:cubicBezTo>
                      <a:pt x="3379" y="2727"/>
                      <a:pt x="3359" y="2730"/>
                      <a:pt x="3339" y="2730"/>
                    </a:cubicBezTo>
                    <a:cubicBezTo>
                      <a:pt x="3318" y="2730"/>
                      <a:pt x="3296" y="2727"/>
                      <a:pt x="3275" y="2720"/>
                    </a:cubicBezTo>
                    <a:cubicBezTo>
                      <a:pt x="3253" y="2720"/>
                      <a:pt x="3210" y="2770"/>
                      <a:pt x="3181" y="2784"/>
                    </a:cubicBezTo>
                    <a:cubicBezTo>
                      <a:pt x="3145" y="2835"/>
                      <a:pt x="3123" y="2900"/>
                      <a:pt x="3116" y="2965"/>
                    </a:cubicBezTo>
                    <a:lnTo>
                      <a:pt x="3087" y="3022"/>
                    </a:lnTo>
                    <a:lnTo>
                      <a:pt x="3065" y="3066"/>
                    </a:lnTo>
                    <a:cubicBezTo>
                      <a:pt x="3008" y="3131"/>
                      <a:pt x="2957" y="3203"/>
                      <a:pt x="2921" y="3282"/>
                    </a:cubicBezTo>
                    <a:cubicBezTo>
                      <a:pt x="2900" y="3390"/>
                      <a:pt x="2892" y="3491"/>
                      <a:pt x="2892" y="3599"/>
                    </a:cubicBezTo>
                    <a:cubicBezTo>
                      <a:pt x="2907" y="3686"/>
                      <a:pt x="2936" y="3780"/>
                      <a:pt x="2972" y="3859"/>
                    </a:cubicBezTo>
                    <a:cubicBezTo>
                      <a:pt x="3015" y="3924"/>
                      <a:pt x="3073" y="3975"/>
                      <a:pt x="3130" y="4018"/>
                    </a:cubicBezTo>
                    <a:cubicBezTo>
                      <a:pt x="3195" y="4032"/>
                      <a:pt x="3260" y="4039"/>
                      <a:pt x="3325" y="4039"/>
                    </a:cubicBezTo>
                    <a:cubicBezTo>
                      <a:pt x="3368" y="4032"/>
                      <a:pt x="3404" y="4003"/>
                      <a:pt x="3419" y="3960"/>
                    </a:cubicBezTo>
                    <a:lnTo>
                      <a:pt x="3477" y="3967"/>
                    </a:lnTo>
                    <a:lnTo>
                      <a:pt x="3498" y="3967"/>
                    </a:lnTo>
                    <a:cubicBezTo>
                      <a:pt x="3498" y="3996"/>
                      <a:pt x="3585" y="4025"/>
                      <a:pt x="3606" y="4032"/>
                    </a:cubicBezTo>
                    <a:cubicBezTo>
                      <a:pt x="3621" y="4036"/>
                      <a:pt x="3635" y="4038"/>
                      <a:pt x="3650" y="4038"/>
                    </a:cubicBezTo>
                    <a:cubicBezTo>
                      <a:pt x="3664" y="4038"/>
                      <a:pt x="3678" y="4036"/>
                      <a:pt x="3693" y="4032"/>
                    </a:cubicBezTo>
                    <a:cubicBezTo>
                      <a:pt x="3707" y="4032"/>
                      <a:pt x="3729" y="4176"/>
                      <a:pt x="3715" y="4213"/>
                    </a:cubicBezTo>
                    <a:cubicBezTo>
                      <a:pt x="3722" y="4292"/>
                      <a:pt x="3736" y="4371"/>
                      <a:pt x="3758" y="4451"/>
                    </a:cubicBezTo>
                    <a:cubicBezTo>
                      <a:pt x="3772" y="4494"/>
                      <a:pt x="3823" y="4616"/>
                      <a:pt x="3823" y="4660"/>
                    </a:cubicBezTo>
                    <a:cubicBezTo>
                      <a:pt x="3816" y="4739"/>
                      <a:pt x="3808" y="4818"/>
                      <a:pt x="3787" y="4898"/>
                    </a:cubicBezTo>
                    <a:cubicBezTo>
                      <a:pt x="3808" y="4984"/>
                      <a:pt x="3830" y="5064"/>
                      <a:pt x="3873" y="5143"/>
                    </a:cubicBezTo>
                    <a:cubicBezTo>
                      <a:pt x="3888" y="5201"/>
                      <a:pt x="3902" y="5258"/>
                      <a:pt x="3902" y="5323"/>
                    </a:cubicBezTo>
                    <a:cubicBezTo>
                      <a:pt x="3902" y="5345"/>
                      <a:pt x="3981" y="5496"/>
                      <a:pt x="3996" y="5554"/>
                    </a:cubicBezTo>
                    <a:cubicBezTo>
                      <a:pt x="4005" y="5590"/>
                      <a:pt x="4088" y="5607"/>
                      <a:pt x="4163" y="5607"/>
                    </a:cubicBezTo>
                    <a:cubicBezTo>
                      <a:pt x="4207" y="5607"/>
                      <a:pt x="4248" y="5601"/>
                      <a:pt x="4270" y="5590"/>
                    </a:cubicBezTo>
                    <a:cubicBezTo>
                      <a:pt x="4328" y="5532"/>
                      <a:pt x="4378" y="5468"/>
                      <a:pt x="4436" y="5410"/>
                    </a:cubicBezTo>
                    <a:cubicBezTo>
                      <a:pt x="4457" y="5359"/>
                      <a:pt x="4479" y="5309"/>
                      <a:pt x="4486" y="5258"/>
                    </a:cubicBezTo>
                    <a:cubicBezTo>
                      <a:pt x="4501" y="5237"/>
                      <a:pt x="4522" y="5215"/>
                      <a:pt x="4551" y="5201"/>
                    </a:cubicBezTo>
                    <a:cubicBezTo>
                      <a:pt x="4566" y="5193"/>
                      <a:pt x="4623" y="4984"/>
                      <a:pt x="4667" y="4934"/>
                    </a:cubicBezTo>
                    <a:cubicBezTo>
                      <a:pt x="4724" y="4818"/>
                      <a:pt x="4753" y="4696"/>
                      <a:pt x="4753" y="4573"/>
                    </a:cubicBezTo>
                    <a:cubicBezTo>
                      <a:pt x="4760" y="4487"/>
                      <a:pt x="4768" y="4393"/>
                      <a:pt x="4796" y="4306"/>
                    </a:cubicBezTo>
                    <a:cubicBezTo>
                      <a:pt x="4818" y="4263"/>
                      <a:pt x="4847" y="4220"/>
                      <a:pt x="4883" y="4191"/>
                    </a:cubicBezTo>
                    <a:cubicBezTo>
                      <a:pt x="4941" y="4112"/>
                      <a:pt x="4991" y="4032"/>
                      <a:pt x="5042" y="3953"/>
                    </a:cubicBezTo>
                    <a:cubicBezTo>
                      <a:pt x="5078" y="3888"/>
                      <a:pt x="5099" y="3816"/>
                      <a:pt x="5107" y="3737"/>
                    </a:cubicBezTo>
                    <a:cubicBezTo>
                      <a:pt x="5101" y="3714"/>
                      <a:pt x="5051" y="3696"/>
                      <a:pt x="5023" y="3696"/>
                    </a:cubicBezTo>
                    <a:cubicBezTo>
                      <a:pt x="5015" y="3696"/>
                      <a:pt x="5009" y="3697"/>
                      <a:pt x="5006" y="3700"/>
                    </a:cubicBezTo>
                    <a:cubicBezTo>
                      <a:pt x="4977" y="3722"/>
                      <a:pt x="4933" y="3729"/>
                      <a:pt x="4897" y="3729"/>
                    </a:cubicBezTo>
                    <a:cubicBezTo>
                      <a:pt x="4876" y="3729"/>
                      <a:pt x="4825" y="3607"/>
                      <a:pt x="4789" y="3578"/>
                    </a:cubicBezTo>
                    <a:cubicBezTo>
                      <a:pt x="4760" y="3556"/>
                      <a:pt x="4731" y="3419"/>
                      <a:pt x="4710" y="3390"/>
                    </a:cubicBezTo>
                    <a:cubicBezTo>
                      <a:pt x="4681" y="3354"/>
                      <a:pt x="4652" y="3311"/>
                      <a:pt x="4623" y="3282"/>
                    </a:cubicBezTo>
                    <a:cubicBezTo>
                      <a:pt x="4602" y="3261"/>
                      <a:pt x="4602" y="3188"/>
                      <a:pt x="4594" y="3167"/>
                    </a:cubicBezTo>
                    <a:cubicBezTo>
                      <a:pt x="4594" y="3164"/>
                      <a:pt x="4596" y="3163"/>
                      <a:pt x="4598" y="3163"/>
                    </a:cubicBezTo>
                    <a:cubicBezTo>
                      <a:pt x="4607" y="3163"/>
                      <a:pt x="4632" y="3186"/>
                      <a:pt x="4638" y="3210"/>
                    </a:cubicBezTo>
                    <a:cubicBezTo>
                      <a:pt x="4667" y="3282"/>
                      <a:pt x="4710" y="3340"/>
                      <a:pt x="4753" y="3405"/>
                    </a:cubicBezTo>
                    <a:cubicBezTo>
                      <a:pt x="4775" y="3441"/>
                      <a:pt x="4847" y="3571"/>
                      <a:pt x="4861" y="3614"/>
                    </a:cubicBezTo>
                    <a:cubicBezTo>
                      <a:pt x="4870" y="3629"/>
                      <a:pt x="4900" y="3634"/>
                      <a:pt x="4936" y="3634"/>
                    </a:cubicBezTo>
                    <a:cubicBezTo>
                      <a:pt x="4989" y="3634"/>
                      <a:pt x="5055" y="3623"/>
                      <a:pt x="5085" y="3614"/>
                    </a:cubicBezTo>
                    <a:cubicBezTo>
                      <a:pt x="5128" y="3592"/>
                      <a:pt x="5164" y="3571"/>
                      <a:pt x="5200" y="3535"/>
                    </a:cubicBezTo>
                    <a:cubicBezTo>
                      <a:pt x="5200" y="3520"/>
                      <a:pt x="5280" y="3484"/>
                      <a:pt x="5301" y="3470"/>
                    </a:cubicBezTo>
                    <a:cubicBezTo>
                      <a:pt x="5323" y="3448"/>
                      <a:pt x="5345" y="3354"/>
                      <a:pt x="5359" y="3340"/>
                    </a:cubicBezTo>
                    <a:cubicBezTo>
                      <a:pt x="5373" y="3325"/>
                      <a:pt x="5345" y="3239"/>
                      <a:pt x="5330" y="3210"/>
                    </a:cubicBezTo>
                    <a:cubicBezTo>
                      <a:pt x="5301" y="3188"/>
                      <a:pt x="5258" y="3174"/>
                      <a:pt x="5215" y="3174"/>
                    </a:cubicBezTo>
                    <a:cubicBezTo>
                      <a:pt x="5213" y="3175"/>
                      <a:pt x="5212" y="3176"/>
                      <a:pt x="5210" y="3176"/>
                    </a:cubicBezTo>
                    <a:cubicBezTo>
                      <a:pt x="5194" y="3176"/>
                      <a:pt x="5164" y="3114"/>
                      <a:pt x="5157" y="3095"/>
                    </a:cubicBezTo>
                    <a:cubicBezTo>
                      <a:pt x="5143" y="3066"/>
                      <a:pt x="5085" y="3037"/>
                      <a:pt x="5078" y="3015"/>
                    </a:cubicBezTo>
                    <a:cubicBezTo>
                      <a:pt x="5070" y="3001"/>
                      <a:pt x="5092" y="2972"/>
                      <a:pt x="5099" y="2965"/>
                    </a:cubicBezTo>
                    <a:cubicBezTo>
                      <a:pt x="5157" y="2994"/>
                      <a:pt x="5208" y="3030"/>
                      <a:pt x="5251" y="3080"/>
                    </a:cubicBezTo>
                    <a:cubicBezTo>
                      <a:pt x="5287" y="3116"/>
                      <a:pt x="5308" y="3160"/>
                      <a:pt x="5330" y="3203"/>
                    </a:cubicBezTo>
                    <a:cubicBezTo>
                      <a:pt x="5348" y="3210"/>
                      <a:pt x="5368" y="3214"/>
                      <a:pt x="5388" y="3214"/>
                    </a:cubicBezTo>
                    <a:cubicBezTo>
                      <a:pt x="5408" y="3214"/>
                      <a:pt x="5427" y="3210"/>
                      <a:pt x="5446" y="3203"/>
                    </a:cubicBezTo>
                    <a:cubicBezTo>
                      <a:pt x="5452" y="3196"/>
                      <a:pt x="5460" y="3193"/>
                      <a:pt x="5468" y="3193"/>
                    </a:cubicBezTo>
                    <a:cubicBezTo>
                      <a:pt x="5478" y="3193"/>
                      <a:pt x="5488" y="3198"/>
                      <a:pt x="5496" y="3210"/>
                    </a:cubicBezTo>
                    <a:lnTo>
                      <a:pt x="5525" y="3203"/>
                    </a:lnTo>
                    <a:lnTo>
                      <a:pt x="5619" y="3188"/>
                    </a:lnTo>
                    <a:cubicBezTo>
                      <a:pt x="5647" y="3217"/>
                      <a:pt x="5669" y="3253"/>
                      <a:pt x="5676" y="3289"/>
                    </a:cubicBezTo>
                    <a:cubicBezTo>
                      <a:pt x="5684" y="3318"/>
                      <a:pt x="5698" y="3340"/>
                      <a:pt x="5727" y="3347"/>
                    </a:cubicBezTo>
                    <a:cubicBezTo>
                      <a:pt x="5741" y="3347"/>
                      <a:pt x="5756" y="3412"/>
                      <a:pt x="5763" y="3434"/>
                    </a:cubicBezTo>
                    <a:cubicBezTo>
                      <a:pt x="5763" y="3448"/>
                      <a:pt x="5821" y="3542"/>
                      <a:pt x="5835" y="3578"/>
                    </a:cubicBezTo>
                    <a:cubicBezTo>
                      <a:pt x="5849" y="3628"/>
                      <a:pt x="5878" y="3679"/>
                      <a:pt x="5907" y="3722"/>
                    </a:cubicBezTo>
                    <a:cubicBezTo>
                      <a:pt x="5914" y="3751"/>
                      <a:pt x="5922" y="3787"/>
                      <a:pt x="5922" y="3816"/>
                    </a:cubicBezTo>
                    <a:cubicBezTo>
                      <a:pt x="5929" y="3845"/>
                      <a:pt x="5958" y="3859"/>
                      <a:pt x="5979" y="3866"/>
                    </a:cubicBezTo>
                    <a:cubicBezTo>
                      <a:pt x="6001" y="3866"/>
                      <a:pt x="6051" y="3722"/>
                      <a:pt x="6059" y="3672"/>
                    </a:cubicBezTo>
                    <a:cubicBezTo>
                      <a:pt x="6066" y="3636"/>
                      <a:pt x="6087" y="3607"/>
                      <a:pt x="6116" y="3585"/>
                    </a:cubicBezTo>
                    <a:cubicBezTo>
                      <a:pt x="6123" y="3585"/>
                      <a:pt x="6131" y="3556"/>
                      <a:pt x="6131" y="3542"/>
                    </a:cubicBezTo>
                    <a:cubicBezTo>
                      <a:pt x="6131" y="3535"/>
                      <a:pt x="6188" y="3535"/>
                      <a:pt x="6196" y="3520"/>
                    </a:cubicBezTo>
                    <a:cubicBezTo>
                      <a:pt x="6196" y="3506"/>
                      <a:pt x="6217" y="3412"/>
                      <a:pt x="6232" y="3398"/>
                    </a:cubicBezTo>
                    <a:cubicBezTo>
                      <a:pt x="6268" y="3376"/>
                      <a:pt x="6311" y="3347"/>
                      <a:pt x="6347" y="3333"/>
                    </a:cubicBezTo>
                    <a:cubicBezTo>
                      <a:pt x="6350" y="3331"/>
                      <a:pt x="6354" y="3330"/>
                      <a:pt x="6358" y="3330"/>
                    </a:cubicBezTo>
                    <a:cubicBezTo>
                      <a:pt x="6389" y="3330"/>
                      <a:pt x="6442" y="3379"/>
                      <a:pt x="6455" y="3405"/>
                    </a:cubicBezTo>
                    <a:cubicBezTo>
                      <a:pt x="6470" y="3434"/>
                      <a:pt x="6477" y="3470"/>
                      <a:pt x="6477" y="3506"/>
                    </a:cubicBezTo>
                    <a:cubicBezTo>
                      <a:pt x="6470" y="3513"/>
                      <a:pt x="6506" y="3571"/>
                      <a:pt x="6542" y="3571"/>
                    </a:cubicBezTo>
                    <a:cubicBezTo>
                      <a:pt x="6578" y="3571"/>
                      <a:pt x="6585" y="3614"/>
                      <a:pt x="6585" y="3628"/>
                    </a:cubicBezTo>
                    <a:cubicBezTo>
                      <a:pt x="6592" y="3643"/>
                      <a:pt x="6636" y="3686"/>
                      <a:pt x="6643" y="3708"/>
                    </a:cubicBezTo>
                    <a:cubicBezTo>
                      <a:pt x="6650" y="3737"/>
                      <a:pt x="6650" y="3773"/>
                      <a:pt x="6643" y="3801"/>
                    </a:cubicBezTo>
                    <a:cubicBezTo>
                      <a:pt x="6636" y="3838"/>
                      <a:pt x="6636" y="3874"/>
                      <a:pt x="6643" y="3902"/>
                    </a:cubicBezTo>
                    <a:cubicBezTo>
                      <a:pt x="6686" y="3967"/>
                      <a:pt x="6737" y="4018"/>
                      <a:pt x="6794" y="4061"/>
                    </a:cubicBezTo>
                    <a:cubicBezTo>
                      <a:pt x="6800" y="4066"/>
                      <a:pt x="6805" y="4069"/>
                      <a:pt x="6809" y="4069"/>
                    </a:cubicBezTo>
                    <a:cubicBezTo>
                      <a:pt x="6836" y="4069"/>
                      <a:pt x="6849" y="3992"/>
                      <a:pt x="6830" y="3967"/>
                    </a:cubicBezTo>
                    <a:cubicBezTo>
                      <a:pt x="6809" y="3938"/>
                      <a:pt x="6744" y="3866"/>
                      <a:pt x="6729" y="3845"/>
                    </a:cubicBezTo>
                    <a:cubicBezTo>
                      <a:pt x="6708" y="3809"/>
                      <a:pt x="6708" y="3758"/>
                      <a:pt x="6715" y="3715"/>
                    </a:cubicBezTo>
                    <a:cubicBezTo>
                      <a:pt x="6716" y="3710"/>
                      <a:pt x="6720" y="3708"/>
                      <a:pt x="6725" y="3708"/>
                    </a:cubicBezTo>
                    <a:cubicBezTo>
                      <a:pt x="6743" y="3708"/>
                      <a:pt x="6777" y="3733"/>
                      <a:pt x="6794" y="3744"/>
                    </a:cubicBezTo>
                    <a:cubicBezTo>
                      <a:pt x="6816" y="3765"/>
                      <a:pt x="6838" y="3787"/>
                      <a:pt x="6852" y="3816"/>
                    </a:cubicBezTo>
                    <a:cubicBezTo>
                      <a:pt x="6852" y="3817"/>
                      <a:pt x="6853" y="3818"/>
                      <a:pt x="6854" y="3818"/>
                    </a:cubicBezTo>
                    <a:cubicBezTo>
                      <a:pt x="6873" y="3818"/>
                      <a:pt x="6990" y="3744"/>
                      <a:pt x="6996" y="3664"/>
                    </a:cubicBezTo>
                    <a:cubicBezTo>
                      <a:pt x="7003" y="3592"/>
                      <a:pt x="7025" y="3527"/>
                      <a:pt x="7047" y="3462"/>
                    </a:cubicBezTo>
                    <a:cubicBezTo>
                      <a:pt x="7054" y="3441"/>
                      <a:pt x="7039" y="3405"/>
                      <a:pt x="7025" y="3405"/>
                    </a:cubicBezTo>
                    <a:cubicBezTo>
                      <a:pt x="7011" y="3405"/>
                      <a:pt x="7047" y="3340"/>
                      <a:pt x="7083" y="3340"/>
                    </a:cubicBezTo>
                    <a:cubicBezTo>
                      <a:pt x="7084" y="3340"/>
                      <a:pt x="7086" y="3340"/>
                      <a:pt x="7087" y="3340"/>
                    </a:cubicBezTo>
                    <a:cubicBezTo>
                      <a:pt x="7132" y="3340"/>
                      <a:pt x="7220" y="3237"/>
                      <a:pt x="7241" y="3196"/>
                    </a:cubicBezTo>
                    <a:cubicBezTo>
                      <a:pt x="7256" y="3167"/>
                      <a:pt x="7285" y="3138"/>
                      <a:pt x="7314" y="3116"/>
                    </a:cubicBezTo>
                    <a:cubicBezTo>
                      <a:pt x="7335" y="3073"/>
                      <a:pt x="7342" y="3022"/>
                      <a:pt x="7357" y="2972"/>
                    </a:cubicBezTo>
                    <a:cubicBezTo>
                      <a:pt x="7350" y="2929"/>
                      <a:pt x="7342" y="2885"/>
                      <a:pt x="7328" y="2849"/>
                    </a:cubicBezTo>
                    <a:cubicBezTo>
                      <a:pt x="7314" y="2813"/>
                      <a:pt x="7299" y="2784"/>
                      <a:pt x="7285" y="2763"/>
                    </a:cubicBezTo>
                    <a:cubicBezTo>
                      <a:pt x="7270" y="2734"/>
                      <a:pt x="7270" y="2705"/>
                      <a:pt x="7270" y="2676"/>
                    </a:cubicBezTo>
                    <a:cubicBezTo>
                      <a:pt x="7277" y="2669"/>
                      <a:pt x="7314" y="2655"/>
                      <a:pt x="7314" y="2647"/>
                    </a:cubicBezTo>
                    <a:cubicBezTo>
                      <a:pt x="7321" y="2640"/>
                      <a:pt x="7357" y="2597"/>
                      <a:pt x="7357" y="2575"/>
                    </a:cubicBezTo>
                    <a:cubicBezTo>
                      <a:pt x="7357" y="2571"/>
                      <a:pt x="7358" y="2569"/>
                      <a:pt x="7359" y="2569"/>
                    </a:cubicBezTo>
                    <a:cubicBezTo>
                      <a:pt x="7365" y="2569"/>
                      <a:pt x="7383" y="2601"/>
                      <a:pt x="7400" y="2619"/>
                    </a:cubicBezTo>
                    <a:cubicBezTo>
                      <a:pt x="7422" y="2633"/>
                      <a:pt x="7436" y="2734"/>
                      <a:pt x="7465" y="2741"/>
                    </a:cubicBezTo>
                    <a:cubicBezTo>
                      <a:pt x="7466" y="2742"/>
                      <a:pt x="7468" y="2742"/>
                      <a:pt x="7469" y="2742"/>
                    </a:cubicBezTo>
                    <a:cubicBezTo>
                      <a:pt x="7497" y="2742"/>
                      <a:pt x="7580" y="2629"/>
                      <a:pt x="7566" y="2561"/>
                    </a:cubicBezTo>
                    <a:cubicBezTo>
                      <a:pt x="7559" y="2496"/>
                      <a:pt x="7573" y="2431"/>
                      <a:pt x="7616" y="2381"/>
                    </a:cubicBezTo>
                    <a:cubicBezTo>
                      <a:pt x="7653" y="2352"/>
                      <a:pt x="7681" y="2316"/>
                      <a:pt x="7703" y="2272"/>
                    </a:cubicBezTo>
                    <a:cubicBezTo>
                      <a:pt x="7501" y="1688"/>
                      <a:pt x="7169" y="1162"/>
                      <a:pt x="6722" y="729"/>
                    </a:cubicBezTo>
                    <a:lnTo>
                      <a:pt x="6708" y="729"/>
                    </a:lnTo>
                    <a:lnTo>
                      <a:pt x="6679" y="722"/>
                    </a:lnTo>
                    <a:cubicBezTo>
                      <a:pt x="6621" y="707"/>
                      <a:pt x="6585" y="650"/>
                      <a:pt x="6592" y="628"/>
                    </a:cubicBezTo>
                    <a:cubicBezTo>
                      <a:pt x="6600" y="621"/>
                      <a:pt x="6600" y="614"/>
                      <a:pt x="6592" y="606"/>
                    </a:cubicBezTo>
                    <a:cubicBezTo>
                      <a:pt x="6563" y="577"/>
                      <a:pt x="6527" y="549"/>
                      <a:pt x="6499" y="520"/>
                    </a:cubicBezTo>
                    <a:lnTo>
                      <a:pt x="6434" y="520"/>
                    </a:lnTo>
                    <a:cubicBezTo>
                      <a:pt x="6390" y="513"/>
                      <a:pt x="6347" y="498"/>
                      <a:pt x="6311" y="477"/>
                    </a:cubicBezTo>
                    <a:cubicBezTo>
                      <a:pt x="6309" y="476"/>
                      <a:pt x="6307" y="475"/>
                      <a:pt x="6304" y="475"/>
                    </a:cubicBezTo>
                    <a:close/>
                    <a:moveTo>
                      <a:pt x="7761" y="4631"/>
                    </a:moveTo>
                    <a:cubicBezTo>
                      <a:pt x="7703" y="4631"/>
                      <a:pt x="7638" y="4660"/>
                      <a:pt x="7638" y="4681"/>
                    </a:cubicBezTo>
                    <a:cubicBezTo>
                      <a:pt x="7638" y="4696"/>
                      <a:pt x="7566" y="4732"/>
                      <a:pt x="7537" y="4739"/>
                    </a:cubicBezTo>
                    <a:cubicBezTo>
                      <a:pt x="7508" y="4768"/>
                      <a:pt x="7479" y="4804"/>
                      <a:pt x="7458" y="4847"/>
                    </a:cubicBezTo>
                    <a:cubicBezTo>
                      <a:pt x="7451" y="4869"/>
                      <a:pt x="7393" y="4862"/>
                      <a:pt x="7371" y="4876"/>
                    </a:cubicBezTo>
                    <a:cubicBezTo>
                      <a:pt x="7350" y="4883"/>
                      <a:pt x="7306" y="4919"/>
                      <a:pt x="7306" y="4941"/>
                    </a:cubicBezTo>
                    <a:cubicBezTo>
                      <a:pt x="7306" y="4951"/>
                      <a:pt x="7303" y="4956"/>
                      <a:pt x="7298" y="4956"/>
                    </a:cubicBezTo>
                    <a:cubicBezTo>
                      <a:pt x="7293" y="4956"/>
                      <a:pt x="7285" y="4949"/>
                      <a:pt x="7277" y="4934"/>
                    </a:cubicBezTo>
                    <a:lnTo>
                      <a:pt x="7249" y="4963"/>
                    </a:lnTo>
                    <a:lnTo>
                      <a:pt x="7213" y="5006"/>
                    </a:lnTo>
                    <a:cubicBezTo>
                      <a:pt x="7191" y="5056"/>
                      <a:pt x="7155" y="5107"/>
                      <a:pt x="7104" y="5150"/>
                    </a:cubicBezTo>
                    <a:cubicBezTo>
                      <a:pt x="7083" y="5150"/>
                      <a:pt x="7083" y="5258"/>
                      <a:pt x="7083" y="5302"/>
                    </a:cubicBezTo>
                    <a:cubicBezTo>
                      <a:pt x="7083" y="5345"/>
                      <a:pt x="7090" y="5388"/>
                      <a:pt x="7119" y="5424"/>
                    </a:cubicBezTo>
                    <a:lnTo>
                      <a:pt x="7119" y="5460"/>
                    </a:lnTo>
                    <a:lnTo>
                      <a:pt x="7126" y="5525"/>
                    </a:lnTo>
                    <a:cubicBezTo>
                      <a:pt x="7119" y="5568"/>
                      <a:pt x="7133" y="5605"/>
                      <a:pt x="7169" y="5633"/>
                    </a:cubicBezTo>
                    <a:cubicBezTo>
                      <a:pt x="7213" y="5633"/>
                      <a:pt x="7263" y="5626"/>
                      <a:pt x="7314" y="5605"/>
                    </a:cubicBezTo>
                    <a:cubicBezTo>
                      <a:pt x="7328" y="5605"/>
                      <a:pt x="7350" y="5597"/>
                      <a:pt x="7364" y="5583"/>
                    </a:cubicBezTo>
                    <a:cubicBezTo>
                      <a:pt x="7544" y="5287"/>
                      <a:pt x="7689" y="4970"/>
                      <a:pt x="7782" y="4638"/>
                    </a:cubicBezTo>
                    <a:lnTo>
                      <a:pt x="7761" y="4631"/>
                    </a:lnTo>
                    <a:close/>
                    <a:moveTo>
                      <a:pt x="1953" y="6300"/>
                    </a:moveTo>
                    <a:cubicBezTo>
                      <a:pt x="1938" y="6300"/>
                      <a:pt x="1922" y="6314"/>
                      <a:pt x="1926" y="6340"/>
                    </a:cubicBezTo>
                    <a:lnTo>
                      <a:pt x="1976" y="6340"/>
                    </a:lnTo>
                    <a:cubicBezTo>
                      <a:pt x="1980" y="6312"/>
                      <a:pt x="1966" y="6300"/>
                      <a:pt x="1953" y="6300"/>
                    </a:cubicBezTo>
                    <a:close/>
                    <a:moveTo>
                      <a:pt x="1281" y="692"/>
                    </a:moveTo>
                    <a:cubicBezTo>
                      <a:pt x="1257" y="692"/>
                      <a:pt x="1183" y="782"/>
                      <a:pt x="1183" y="837"/>
                    </a:cubicBezTo>
                    <a:cubicBezTo>
                      <a:pt x="1176" y="888"/>
                      <a:pt x="1197" y="938"/>
                      <a:pt x="1226" y="974"/>
                    </a:cubicBezTo>
                    <a:cubicBezTo>
                      <a:pt x="1241" y="974"/>
                      <a:pt x="1226" y="1032"/>
                      <a:pt x="1212" y="1046"/>
                    </a:cubicBezTo>
                    <a:cubicBezTo>
                      <a:pt x="1208" y="1049"/>
                      <a:pt x="1203" y="1050"/>
                      <a:pt x="1199" y="1050"/>
                    </a:cubicBezTo>
                    <a:cubicBezTo>
                      <a:pt x="1181" y="1050"/>
                      <a:pt x="1163" y="1029"/>
                      <a:pt x="1169" y="1017"/>
                    </a:cubicBezTo>
                    <a:cubicBezTo>
                      <a:pt x="1183" y="1003"/>
                      <a:pt x="1133" y="931"/>
                      <a:pt x="1118" y="909"/>
                    </a:cubicBezTo>
                    <a:cubicBezTo>
                      <a:pt x="1089" y="880"/>
                      <a:pt x="1060" y="866"/>
                      <a:pt x="1024" y="859"/>
                    </a:cubicBezTo>
                    <a:cubicBezTo>
                      <a:pt x="1010" y="873"/>
                      <a:pt x="988" y="895"/>
                      <a:pt x="974" y="916"/>
                    </a:cubicBezTo>
                    <a:cubicBezTo>
                      <a:pt x="981" y="938"/>
                      <a:pt x="988" y="967"/>
                      <a:pt x="981" y="996"/>
                    </a:cubicBezTo>
                    <a:cubicBezTo>
                      <a:pt x="972" y="1018"/>
                      <a:pt x="957" y="1030"/>
                      <a:pt x="946" y="1030"/>
                    </a:cubicBezTo>
                    <a:cubicBezTo>
                      <a:pt x="939" y="1030"/>
                      <a:pt x="933" y="1026"/>
                      <a:pt x="931" y="1017"/>
                    </a:cubicBezTo>
                    <a:cubicBezTo>
                      <a:pt x="931" y="1003"/>
                      <a:pt x="916" y="1003"/>
                      <a:pt x="894" y="1003"/>
                    </a:cubicBezTo>
                    <a:cubicBezTo>
                      <a:pt x="404" y="1594"/>
                      <a:pt x="94" y="2316"/>
                      <a:pt x="0" y="3080"/>
                    </a:cubicBezTo>
                    <a:cubicBezTo>
                      <a:pt x="22" y="3095"/>
                      <a:pt x="36" y="3123"/>
                      <a:pt x="51" y="3145"/>
                    </a:cubicBezTo>
                    <a:cubicBezTo>
                      <a:pt x="58" y="3181"/>
                      <a:pt x="123" y="3203"/>
                      <a:pt x="130" y="3210"/>
                    </a:cubicBezTo>
                    <a:cubicBezTo>
                      <a:pt x="131" y="3210"/>
                      <a:pt x="131" y="3211"/>
                      <a:pt x="132" y="3211"/>
                    </a:cubicBezTo>
                    <a:cubicBezTo>
                      <a:pt x="144" y="3211"/>
                      <a:pt x="144" y="3144"/>
                      <a:pt x="137" y="3123"/>
                    </a:cubicBezTo>
                    <a:cubicBezTo>
                      <a:pt x="132" y="3104"/>
                      <a:pt x="140" y="3095"/>
                      <a:pt x="146" y="3095"/>
                    </a:cubicBezTo>
                    <a:cubicBezTo>
                      <a:pt x="149" y="3095"/>
                      <a:pt x="152" y="3097"/>
                      <a:pt x="152" y="3102"/>
                    </a:cubicBezTo>
                    <a:cubicBezTo>
                      <a:pt x="173" y="3138"/>
                      <a:pt x="202" y="3174"/>
                      <a:pt x="231" y="3203"/>
                    </a:cubicBezTo>
                    <a:cubicBezTo>
                      <a:pt x="245" y="3232"/>
                      <a:pt x="267" y="3383"/>
                      <a:pt x="289" y="3412"/>
                    </a:cubicBezTo>
                    <a:cubicBezTo>
                      <a:pt x="361" y="3470"/>
                      <a:pt x="447" y="3506"/>
                      <a:pt x="534" y="3527"/>
                    </a:cubicBezTo>
                    <a:cubicBezTo>
                      <a:pt x="592" y="3542"/>
                      <a:pt x="635" y="3571"/>
                      <a:pt x="671" y="3614"/>
                    </a:cubicBezTo>
                    <a:cubicBezTo>
                      <a:pt x="685" y="3636"/>
                      <a:pt x="757" y="3643"/>
                      <a:pt x="779" y="3650"/>
                    </a:cubicBezTo>
                    <a:cubicBezTo>
                      <a:pt x="794" y="3657"/>
                      <a:pt x="830" y="3708"/>
                      <a:pt x="844" y="3722"/>
                    </a:cubicBezTo>
                    <a:cubicBezTo>
                      <a:pt x="858" y="3729"/>
                      <a:pt x="873" y="3751"/>
                      <a:pt x="873" y="3765"/>
                    </a:cubicBezTo>
                    <a:cubicBezTo>
                      <a:pt x="873" y="3780"/>
                      <a:pt x="974" y="3816"/>
                      <a:pt x="995" y="3838"/>
                    </a:cubicBezTo>
                    <a:cubicBezTo>
                      <a:pt x="1008" y="3850"/>
                      <a:pt x="1023" y="3858"/>
                      <a:pt x="1038" y="3858"/>
                    </a:cubicBezTo>
                    <a:cubicBezTo>
                      <a:pt x="1048" y="3858"/>
                      <a:pt x="1059" y="3854"/>
                      <a:pt x="1068" y="3845"/>
                    </a:cubicBezTo>
                    <a:cubicBezTo>
                      <a:pt x="1068" y="3844"/>
                      <a:pt x="1068" y="3844"/>
                      <a:pt x="1069" y="3844"/>
                    </a:cubicBezTo>
                    <a:cubicBezTo>
                      <a:pt x="1077" y="3844"/>
                      <a:pt x="1097" y="3904"/>
                      <a:pt x="1104" y="3924"/>
                    </a:cubicBezTo>
                    <a:cubicBezTo>
                      <a:pt x="1118" y="3953"/>
                      <a:pt x="1118" y="3982"/>
                      <a:pt x="1111" y="4003"/>
                    </a:cubicBezTo>
                    <a:cubicBezTo>
                      <a:pt x="1096" y="4054"/>
                      <a:pt x="1089" y="4090"/>
                      <a:pt x="1075" y="4133"/>
                    </a:cubicBezTo>
                    <a:cubicBezTo>
                      <a:pt x="1046" y="4198"/>
                      <a:pt x="1032" y="4263"/>
                      <a:pt x="1024" y="4328"/>
                    </a:cubicBezTo>
                    <a:cubicBezTo>
                      <a:pt x="1046" y="4364"/>
                      <a:pt x="1068" y="4400"/>
                      <a:pt x="1104" y="4422"/>
                    </a:cubicBezTo>
                    <a:cubicBezTo>
                      <a:pt x="1118" y="4429"/>
                      <a:pt x="1118" y="4458"/>
                      <a:pt x="1104" y="4465"/>
                    </a:cubicBezTo>
                    <a:cubicBezTo>
                      <a:pt x="1082" y="4465"/>
                      <a:pt x="1089" y="4609"/>
                      <a:pt x="1133" y="4624"/>
                    </a:cubicBezTo>
                    <a:cubicBezTo>
                      <a:pt x="1169" y="4653"/>
                      <a:pt x="1190" y="4689"/>
                      <a:pt x="1190" y="4739"/>
                    </a:cubicBezTo>
                    <a:cubicBezTo>
                      <a:pt x="1183" y="4746"/>
                      <a:pt x="1255" y="4818"/>
                      <a:pt x="1284" y="4847"/>
                    </a:cubicBezTo>
                    <a:cubicBezTo>
                      <a:pt x="1320" y="4898"/>
                      <a:pt x="1356" y="4963"/>
                      <a:pt x="1378" y="5028"/>
                    </a:cubicBezTo>
                    <a:cubicBezTo>
                      <a:pt x="1385" y="5064"/>
                      <a:pt x="1385" y="5107"/>
                      <a:pt x="1378" y="5143"/>
                    </a:cubicBezTo>
                    <a:cubicBezTo>
                      <a:pt x="1378" y="5157"/>
                      <a:pt x="1392" y="5193"/>
                      <a:pt x="1399" y="5208"/>
                    </a:cubicBezTo>
                    <a:cubicBezTo>
                      <a:pt x="1385" y="5266"/>
                      <a:pt x="1378" y="5323"/>
                      <a:pt x="1385" y="5388"/>
                    </a:cubicBezTo>
                    <a:cubicBezTo>
                      <a:pt x="1392" y="5431"/>
                      <a:pt x="1327" y="5583"/>
                      <a:pt x="1327" y="5655"/>
                    </a:cubicBezTo>
                    <a:cubicBezTo>
                      <a:pt x="1327" y="5731"/>
                      <a:pt x="1361" y="5821"/>
                      <a:pt x="1376" y="5821"/>
                    </a:cubicBezTo>
                    <a:cubicBezTo>
                      <a:pt x="1377" y="5821"/>
                      <a:pt x="1377" y="5821"/>
                      <a:pt x="1378" y="5821"/>
                    </a:cubicBezTo>
                    <a:cubicBezTo>
                      <a:pt x="1378" y="5821"/>
                      <a:pt x="1378" y="5820"/>
                      <a:pt x="1379" y="5820"/>
                    </a:cubicBezTo>
                    <a:cubicBezTo>
                      <a:pt x="1386" y="5820"/>
                      <a:pt x="1391" y="5886"/>
                      <a:pt x="1378" y="5893"/>
                    </a:cubicBezTo>
                    <a:cubicBezTo>
                      <a:pt x="1356" y="5900"/>
                      <a:pt x="1327" y="5958"/>
                      <a:pt x="1342" y="5965"/>
                    </a:cubicBezTo>
                    <a:cubicBezTo>
                      <a:pt x="1349" y="5965"/>
                      <a:pt x="1342" y="6023"/>
                      <a:pt x="1342" y="6045"/>
                    </a:cubicBezTo>
                    <a:cubicBezTo>
                      <a:pt x="1342" y="6066"/>
                      <a:pt x="1363" y="6218"/>
                      <a:pt x="1363" y="6261"/>
                    </a:cubicBezTo>
                    <a:cubicBezTo>
                      <a:pt x="1385" y="6311"/>
                      <a:pt x="1407" y="6369"/>
                      <a:pt x="1435" y="6420"/>
                    </a:cubicBezTo>
                    <a:cubicBezTo>
                      <a:pt x="1450" y="6448"/>
                      <a:pt x="1457" y="6506"/>
                      <a:pt x="1464" y="6521"/>
                    </a:cubicBezTo>
                    <a:cubicBezTo>
                      <a:pt x="1464" y="6528"/>
                      <a:pt x="1471" y="6528"/>
                      <a:pt x="1471" y="6535"/>
                    </a:cubicBezTo>
                    <a:cubicBezTo>
                      <a:pt x="1493" y="6542"/>
                      <a:pt x="1515" y="6549"/>
                      <a:pt x="1529" y="6564"/>
                    </a:cubicBezTo>
                    <a:cubicBezTo>
                      <a:pt x="1551" y="6567"/>
                      <a:pt x="1572" y="6569"/>
                      <a:pt x="1594" y="6569"/>
                    </a:cubicBezTo>
                    <a:cubicBezTo>
                      <a:pt x="1616" y="6569"/>
                      <a:pt x="1637" y="6567"/>
                      <a:pt x="1659" y="6564"/>
                    </a:cubicBezTo>
                    <a:cubicBezTo>
                      <a:pt x="1681" y="6557"/>
                      <a:pt x="1659" y="6528"/>
                      <a:pt x="1645" y="6521"/>
                    </a:cubicBezTo>
                    <a:cubicBezTo>
                      <a:pt x="1637" y="6506"/>
                      <a:pt x="1623" y="6434"/>
                      <a:pt x="1609" y="6427"/>
                    </a:cubicBezTo>
                    <a:cubicBezTo>
                      <a:pt x="1594" y="6391"/>
                      <a:pt x="1587" y="6355"/>
                      <a:pt x="1601" y="6319"/>
                    </a:cubicBezTo>
                    <a:cubicBezTo>
                      <a:pt x="1616" y="6297"/>
                      <a:pt x="1666" y="6268"/>
                      <a:pt x="1666" y="6254"/>
                    </a:cubicBezTo>
                    <a:cubicBezTo>
                      <a:pt x="1673" y="6232"/>
                      <a:pt x="1673" y="6160"/>
                      <a:pt x="1659" y="6153"/>
                    </a:cubicBezTo>
                    <a:cubicBezTo>
                      <a:pt x="1652" y="6138"/>
                      <a:pt x="1659" y="6052"/>
                      <a:pt x="1659" y="6001"/>
                    </a:cubicBezTo>
                    <a:cubicBezTo>
                      <a:pt x="1652" y="5958"/>
                      <a:pt x="1731" y="5915"/>
                      <a:pt x="1738" y="5886"/>
                    </a:cubicBezTo>
                    <a:cubicBezTo>
                      <a:pt x="1746" y="5850"/>
                      <a:pt x="1839" y="5807"/>
                      <a:pt x="1861" y="5792"/>
                    </a:cubicBezTo>
                    <a:cubicBezTo>
                      <a:pt x="1890" y="5749"/>
                      <a:pt x="1897" y="5698"/>
                      <a:pt x="1890" y="5648"/>
                    </a:cubicBezTo>
                    <a:cubicBezTo>
                      <a:pt x="1883" y="5626"/>
                      <a:pt x="1926" y="5612"/>
                      <a:pt x="1948" y="5612"/>
                    </a:cubicBezTo>
                    <a:cubicBezTo>
                      <a:pt x="1962" y="5605"/>
                      <a:pt x="1984" y="5605"/>
                      <a:pt x="1998" y="5597"/>
                    </a:cubicBezTo>
                    <a:cubicBezTo>
                      <a:pt x="2005" y="5597"/>
                      <a:pt x="2034" y="5554"/>
                      <a:pt x="2041" y="5540"/>
                    </a:cubicBezTo>
                    <a:cubicBezTo>
                      <a:pt x="2056" y="5532"/>
                      <a:pt x="2085" y="5424"/>
                      <a:pt x="2106" y="5403"/>
                    </a:cubicBezTo>
                    <a:cubicBezTo>
                      <a:pt x="2128" y="5374"/>
                      <a:pt x="2149" y="5338"/>
                      <a:pt x="2149" y="5302"/>
                    </a:cubicBezTo>
                    <a:cubicBezTo>
                      <a:pt x="2164" y="5273"/>
                      <a:pt x="2178" y="5237"/>
                      <a:pt x="2200" y="5215"/>
                    </a:cubicBezTo>
                    <a:cubicBezTo>
                      <a:pt x="2236" y="5186"/>
                      <a:pt x="2272" y="5165"/>
                      <a:pt x="2315" y="5150"/>
                    </a:cubicBezTo>
                    <a:cubicBezTo>
                      <a:pt x="2344" y="5085"/>
                      <a:pt x="2359" y="5013"/>
                      <a:pt x="2366" y="4948"/>
                    </a:cubicBezTo>
                    <a:cubicBezTo>
                      <a:pt x="2366" y="4898"/>
                      <a:pt x="2395" y="4826"/>
                      <a:pt x="2395" y="4811"/>
                    </a:cubicBezTo>
                    <a:cubicBezTo>
                      <a:pt x="2402" y="4797"/>
                      <a:pt x="2431" y="4775"/>
                      <a:pt x="2431" y="4775"/>
                    </a:cubicBezTo>
                    <a:cubicBezTo>
                      <a:pt x="2438" y="4768"/>
                      <a:pt x="2460" y="4703"/>
                      <a:pt x="2474" y="4681"/>
                    </a:cubicBezTo>
                    <a:cubicBezTo>
                      <a:pt x="2496" y="4653"/>
                      <a:pt x="2517" y="4624"/>
                      <a:pt x="2539" y="4595"/>
                    </a:cubicBezTo>
                    <a:cubicBezTo>
                      <a:pt x="2539" y="4566"/>
                      <a:pt x="2546" y="4537"/>
                      <a:pt x="2553" y="4515"/>
                    </a:cubicBezTo>
                    <a:lnTo>
                      <a:pt x="2553" y="4422"/>
                    </a:lnTo>
                    <a:cubicBezTo>
                      <a:pt x="2540" y="4381"/>
                      <a:pt x="2495" y="4334"/>
                      <a:pt x="2483" y="4334"/>
                    </a:cubicBezTo>
                    <a:cubicBezTo>
                      <a:pt x="2482" y="4334"/>
                      <a:pt x="2482" y="4335"/>
                      <a:pt x="2481" y="4335"/>
                    </a:cubicBezTo>
                    <a:cubicBezTo>
                      <a:pt x="2480" y="4336"/>
                      <a:pt x="2479" y="4336"/>
                      <a:pt x="2478" y="4336"/>
                    </a:cubicBezTo>
                    <a:cubicBezTo>
                      <a:pt x="2459" y="4336"/>
                      <a:pt x="2407" y="4291"/>
                      <a:pt x="2380" y="4285"/>
                    </a:cubicBezTo>
                    <a:cubicBezTo>
                      <a:pt x="2344" y="4270"/>
                      <a:pt x="2308" y="4270"/>
                      <a:pt x="2265" y="4263"/>
                    </a:cubicBezTo>
                    <a:cubicBezTo>
                      <a:pt x="2250" y="4263"/>
                      <a:pt x="2186" y="4213"/>
                      <a:pt x="2157" y="4205"/>
                    </a:cubicBezTo>
                    <a:cubicBezTo>
                      <a:pt x="2135" y="4198"/>
                      <a:pt x="2063" y="4184"/>
                      <a:pt x="2048" y="4176"/>
                    </a:cubicBezTo>
                    <a:cubicBezTo>
                      <a:pt x="2034" y="4169"/>
                      <a:pt x="2020" y="4061"/>
                      <a:pt x="1962" y="4025"/>
                    </a:cubicBezTo>
                    <a:cubicBezTo>
                      <a:pt x="1897" y="3989"/>
                      <a:pt x="1839" y="3946"/>
                      <a:pt x="1796" y="3888"/>
                    </a:cubicBezTo>
                    <a:cubicBezTo>
                      <a:pt x="1782" y="3859"/>
                      <a:pt x="1673" y="3794"/>
                      <a:pt x="1637" y="3780"/>
                    </a:cubicBezTo>
                    <a:cubicBezTo>
                      <a:pt x="1609" y="3758"/>
                      <a:pt x="1580" y="3758"/>
                      <a:pt x="1551" y="3758"/>
                    </a:cubicBezTo>
                    <a:cubicBezTo>
                      <a:pt x="1550" y="3759"/>
                      <a:pt x="1550" y="3759"/>
                      <a:pt x="1549" y="3759"/>
                    </a:cubicBezTo>
                    <a:cubicBezTo>
                      <a:pt x="1539" y="3759"/>
                      <a:pt x="1499" y="3700"/>
                      <a:pt x="1479" y="3686"/>
                    </a:cubicBezTo>
                    <a:cubicBezTo>
                      <a:pt x="1465" y="3672"/>
                      <a:pt x="1432" y="3661"/>
                      <a:pt x="1411" y="3661"/>
                    </a:cubicBezTo>
                    <a:cubicBezTo>
                      <a:pt x="1400" y="3661"/>
                      <a:pt x="1392" y="3664"/>
                      <a:pt x="1392" y="3672"/>
                    </a:cubicBezTo>
                    <a:cubicBezTo>
                      <a:pt x="1392" y="3677"/>
                      <a:pt x="1385" y="3679"/>
                      <a:pt x="1375" y="3679"/>
                    </a:cubicBezTo>
                    <a:cubicBezTo>
                      <a:pt x="1360" y="3679"/>
                      <a:pt x="1339" y="3673"/>
                      <a:pt x="1334" y="3664"/>
                    </a:cubicBezTo>
                    <a:cubicBezTo>
                      <a:pt x="1330" y="3660"/>
                      <a:pt x="1324" y="3658"/>
                      <a:pt x="1318" y="3658"/>
                    </a:cubicBezTo>
                    <a:cubicBezTo>
                      <a:pt x="1304" y="3658"/>
                      <a:pt x="1287" y="3667"/>
                      <a:pt x="1277" y="3672"/>
                    </a:cubicBezTo>
                    <a:cubicBezTo>
                      <a:pt x="1255" y="3679"/>
                      <a:pt x="1205" y="3765"/>
                      <a:pt x="1183" y="3780"/>
                    </a:cubicBezTo>
                    <a:cubicBezTo>
                      <a:pt x="1178" y="3785"/>
                      <a:pt x="1172" y="3787"/>
                      <a:pt x="1167" y="3787"/>
                    </a:cubicBezTo>
                    <a:cubicBezTo>
                      <a:pt x="1146" y="3787"/>
                      <a:pt x="1122" y="3764"/>
                      <a:pt x="1111" y="3758"/>
                    </a:cubicBezTo>
                    <a:cubicBezTo>
                      <a:pt x="1104" y="3757"/>
                      <a:pt x="1098" y="3756"/>
                      <a:pt x="1092" y="3756"/>
                    </a:cubicBezTo>
                    <a:cubicBezTo>
                      <a:pt x="1064" y="3756"/>
                      <a:pt x="1041" y="3768"/>
                      <a:pt x="1017" y="3780"/>
                    </a:cubicBezTo>
                    <a:cubicBezTo>
                      <a:pt x="1016" y="3781"/>
                      <a:pt x="1015" y="3781"/>
                      <a:pt x="1014" y="3781"/>
                    </a:cubicBezTo>
                    <a:cubicBezTo>
                      <a:pt x="998" y="3781"/>
                      <a:pt x="960" y="3683"/>
                      <a:pt x="967" y="3643"/>
                    </a:cubicBezTo>
                    <a:cubicBezTo>
                      <a:pt x="981" y="3599"/>
                      <a:pt x="931" y="3506"/>
                      <a:pt x="887" y="3506"/>
                    </a:cubicBezTo>
                    <a:cubicBezTo>
                      <a:pt x="851" y="3506"/>
                      <a:pt x="837" y="3412"/>
                      <a:pt x="844" y="3376"/>
                    </a:cubicBezTo>
                    <a:cubicBezTo>
                      <a:pt x="851" y="3340"/>
                      <a:pt x="779" y="3318"/>
                      <a:pt x="757" y="3311"/>
                    </a:cubicBezTo>
                    <a:cubicBezTo>
                      <a:pt x="736" y="3311"/>
                      <a:pt x="685" y="3361"/>
                      <a:pt x="678" y="3383"/>
                    </a:cubicBezTo>
                    <a:cubicBezTo>
                      <a:pt x="677" y="3388"/>
                      <a:pt x="671" y="3391"/>
                      <a:pt x="661" y="3391"/>
                    </a:cubicBezTo>
                    <a:cubicBezTo>
                      <a:pt x="617" y="3391"/>
                      <a:pt x="502" y="3336"/>
                      <a:pt x="519" y="3246"/>
                    </a:cubicBezTo>
                    <a:cubicBezTo>
                      <a:pt x="534" y="3160"/>
                      <a:pt x="577" y="3080"/>
                      <a:pt x="642" y="3022"/>
                    </a:cubicBezTo>
                    <a:cubicBezTo>
                      <a:pt x="673" y="3014"/>
                      <a:pt x="707" y="3007"/>
                      <a:pt x="741" y="3007"/>
                    </a:cubicBezTo>
                    <a:cubicBezTo>
                      <a:pt x="761" y="3007"/>
                      <a:pt x="781" y="3010"/>
                      <a:pt x="801" y="3015"/>
                    </a:cubicBezTo>
                    <a:cubicBezTo>
                      <a:pt x="807" y="3018"/>
                      <a:pt x="814" y="3020"/>
                      <a:pt x="821" y="3020"/>
                    </a:cubicBezTo>
                    <a:cubicBezTo>
                      <a:pt x="832" y="3020"/>
                      <a:pt x="843" y="3017"/>
                      <a:pt x="851" y="3008"/>
                    </a:cubicBezTo>
                    <a:cubicBezTo>
                      <a:pt x="863" y="3006"/>
                      <a:pt x="874" y="3005"/>
                      <a:pt x="886" y="3005"/>
                    </a:cubicBezTo>
                    <a:cubicBezTo>
                      <a:pt x="917" y="3005"/>
                      <a:pt x="947" y="3012"/>
                      <a:pt x="974" y="3022"/>
                    </a:cubicBezTo>
                    <a:cubicBezTo>
                      <a:pt x="1003" y="3030"/>
                      <a:pt x="1046" y="3138"/>
                      <a:pt x="1075" y="3152"/>
                    </a:cubicBezTo>
                    <a:cubicBezTo>
                      <a:pt x="1077" y="3153"/>
                      <a:pt x="1079" y="3154"/>
                      <a:pt x="1081" y="3154"/>
                    </a:cubicBezTo>
                    <a:cubicBezTo>
                      <a:pt x="1105" y="3154"/>
                      <a:pt x="1111" y="3079"/>
                      <a:pt x="1118" y="3059"/>
                    </a:cubicBezTo>
                    <a:cubicBezTo>
                      <a:pt x="1111" y="3030"/>
                      <a:pt x="1104" y="3001"/>
                      <a:pt x="1096" y="2979"/>
                    </a:cubicBezTo>
                    <a:cubicBezTo>
                      <a:pt x="1104" y="2914"/>
                      <a:pt x="1140" y="2857"/>
                      <a:pt x="1183" y="2813"/>
                    </a:cubicBezTo>
                    <a:cubicBezTo>
                      <a:pt x="1226" y="2784"/>
                      <a:pt x="1255" y="2748"/>
                      <a:pt x="1270" y="2705"/>
                    </a:cubicBezTo>
                    <a:cubicBezTo>
                      <a:pt x="1270" y="2691"/>
                      <a:pt x="1306" y="2684"/>
                      <a:pt x="1313" y="2676"/>
                    </a:cubicBezTo>
                    <a:cubicBezTo>
                      <a:pt x="1327" y="2669"/>
                      <a:pt x="1313" y="2568"/>
                      <a:pt x="1327" y="2546"/>
                    </a:cubicBezTo>
                    <a:cubicBezTo>
                      <a:pt x="1363" y="2510"/>
                      <a:pt x="1407" y="2482"/>
                      <a:pt x="1450" y="2460"/>
                    </a:cubicBezTo>
                    <a:cubicBezTo>
                      <a:pt x="1479" y="2438"/>
                      <a:pt x="1493" y="2409"/>
                      <a:pt x="1486" y="2373"/>
                    </a:cubicBezTo>
                    <a:cubicBezTo>
                      <a:pt x="1479" y="2359"/>
                      <a:pt x="1551" y="2294"/>
                      <a:pt x="1594" y="2280"/>
                    </a:cubicBezTo>
                    <a:cubicBezTo>
                      <a:pt x="1599" y="2278"/>
                      <a:pt x="1604" y="2277"/>
                      <a:pt x="1609" y="2277"/>
                    </a:cubicBezTo>
                    <a:cubicBezTo>
                      <a:pt x="1640" y="2277"/>
                      <a:pt x="1665" y="2308"/>
                      <a:pt x="1659" y="2308"/>
                    </a:cubicBezTo>
                    <a:cubicBezTo>
                      <a:pt x="1666" y="2308"/>
                      <a:pt x="1717" y="2280"/>
                      <a:pt x="1738" y="2265"/>
                    </a:cubicBezTo>
                    <a:cubicBezTo>
                      <a:pt x="1767" y="2251"/>
                      <a:pt x="1738" y="2200"/>
                      <a:pt x="1724" y="2179"/>
                    </a:cubicBezTo>
                    <a:cubicBezTo>
                      <a:pt x="1709" y="2164"/>
                      <a:pt x="1717" y="2114"/>
                      <a:pt x="1738" y="2107"/>
                    </a:cubicBezTo>
                    <a:cubicBezTo>
                      <a:pt x="1760" y="2099"/>
                      <a:pt x="1774" y="2049"/>
                      <a:pt x="1774" y="2042"/>
                    </a:cubicBezTo>
                    <a:cubicBezTo>
                      <a:pt x="1772" y="2037"/>
                      <a:pt x="1781" y="2036"/>
                      <a:pt x="1795" y="2036"/>
                    </a:cubicBezTo>
                    <a:cubicBezTo>
                      <a:pt x="1802" y="2036"/>
                      <a:pt x="1810" y="2036"/>
                      <a:pt x="1819" y="2036"/>
                    </a:cubicBezTo>
                    <a:cubicBezTo>
                      <a:pt x="1847" y="2036"/>
                      <a:pt x="1879" y="2034"/>
                      <a:pt x="1897" y="2020"/>
                    </a:cubicBezTo>
                    <a:cubicBezTo>
                      <a:pt x="1900" y="2018"/>
                      <a:pt x="1903" y="2017"/>
                      <a:pt x="1905" y="2017"/>
                    </a:cubicBezTo>
                    <a:cubicBezTo>
                      <a:pt x="1921" y="2017"/>
                      <a:pt x="1901" y="2089"/>
                      <a:pt x="1875" y="2121"/>
                    </a:cubicBezTo>
                    <a:cubicBezTo>
                      <a:pt x="1861" y="2150"/>
                      <a:pt x="1883" y="2186"/>
                      <a:pt x="1911" y="2186"/>
                    </a:cubicBezTo>
                    <a:cubicBezTo>
                      <a:pt x="1914" y="2185"/>
                      <a:pt x="1917" y="2184"/>
                      <a:pt x="1920" y="2184"/>
                    </a:cubicBezTo>
                    <a:cubicBezTo>
                      <a:pt x="1937" y="2184"/>
                      <a:pt x="1948" y="2202"/>
                      <a:pt x="1948" y="2215"/>
                    </a:cubicBezTo>
                    <a:cubicBezTo>
                      <a:pt x="1949" y="2216"/>
                      <a:pt x="1950" y="2216"/>
                      <a:pt x="1953" y="2216"/>
                    </a:cubicBezTo>
                    <a:cubicBezTo>
                      <a:pt x="1961" y="2216"/>
                      <a:pt x="1978" y="2210"/>
                      <a:pt x="1993" y="2210"/>
                    </a:cubicBezTo>
                    <a:cubicBezTo>
                      <a:pt x="2000" y="2210"/>
                      <a:pt x="2007" y="2211"/>
                      <a:pt x="2012" y="2215"/>
                    </a:cubicBezTo>
                    <a:cubicBezTo>
                      <a:pt x="2014" y="2215"/>
                      <a:pt x="2016" y="2216"/>
                      <a:pt x="2017" y="2216"/>
                    </a:cubicBezTo>
                    <a:cubicBezTo>
                      <a:pt x="2036" y="2216"/>
                      <a:pt x="2048" y="2178"/>
                      <a:pt x="2048" y="2164"/>
                    </a:cubicBezTo>
                    <a:cubicBezTo>
                      <a:pt x="2056" y="2143"/>
                      <a:pt x="1998" y="2099"/>
                      <a:pt x="1984" y="2078"/>
                    </a:cubicBezTo>
                    <a:cubicBezTo>
                      <a:pt x="1976" y="2020"/>
                      <a:pt x="1976" y="1955"/>
                      <a:pt x="1976" y="1890"/>
                    </a:cubicBezTo>
                    <a:cubicBezTo>
                      <a:pt x="1976" y="1871"/>
                      <a:pt x="1943" y="1830"/>
                      <a:pt x="1930" y="1830"/>
                    </a:cubicBezTo>
                    <a:cubicBezTo>
                      <a:pt x="1928" y="1830"/>
                      <a:pt x="1927" y="1831"/>
                      <a:pt x="1926" y="1832"/>
                    </a:cubicBezTo>
                    <a:cubicBezTo>
                      <a:pt x="1925" y="1833"/>
                      <a:pt x="1925" y="1833"/>
                      <a:pt x="1924" y="1833"/>
                    </a:cubicBezTo>
                    <a:cubicBezTo>
                      <a:pt x="1910" y="1833"/>
                      <a:pt x="1889" y="1759"/>
                      <a:pt x="1868" y="1739"/>
                    </a:cubicBezTo>
                    <a:cubicBezTo>
                      <a:pt x="1854" y="1724"/>
                      <a:pt x="1847" y="1695"/>
                      <a:pt x="1847" y="1674"/>
                    </a:cubicBezTo>
                    <a:cubicBezTo>
                      <a:pt x="1847" y="1659"/>
                      <a:pt x="1782" y="1587"/>
                      <a:pt x="1760" y="1558"/>
                    </a:cubicBezTo>
                    <a:cubicBezTo>
                      <a:pt x="1752" y="1541"/>
                      <a:pt x="1741" y="1534"/>
                      <a:pt x="1733" y="1534"/>
                    </a:cubicBezTo>
                    <a:cubicBezTo>
                      <a:pt x="1728" y="1534"/>
                      <a:pt x="1724" y="1538"/>
                      <a:pt x="1724" y="1544"/>
                    </a:cubicBezTo>
                    <a:cubicBezTo>
                      <a:pt x="1724" y="1555"/>
                      <a:pt x="1697" y="1561"/>
                      <a:pt x="1677" y="1561"/>
                    </a:cubicBezTo>
                    <a:cubicBezTo>
                      <a:pt x="1669" y="1561"/>
                      <a:pt x="1663" y="1560"/>
                      <a:pt x="1659" y="1558"/>
                    </a:cubicBezTo>
                    <a:cubicBezTo>
                      <a:pt x="1637" y="1558"/>
                      <a:pt x="1623" y="1486"/>
                      <a:pt x="1623" y="1457"/>
                    </a:cubicBezTo>
                    <a:cubicBezTo>
                      <a:pt x="1623" y="1436"/>
                      <a:pt x="1536" y="1429"/>
                      <a:pt x="1522" y="1407"/>
                    </a:cubicBezTo>
                    <a:cubicBezTo>
                      <a:pt x="1508" y="1385"/>
                      <a:pt x="1457" y="1392"/>
                      <a:pt x="1443" y="1378"/>
                    </a:cubicBezTo>
                    <a:cubicBezTo>
                      <a:pt x="1431" y="1366"/>
                      <a:pt x="1414" y="1355"/>
                      <a:pt x="1393" y="1355"/>
                    </a:cubicBezTo>
                    <a:cubicBezTo>
                      <a:pt x="1388" y="1355"/>
                      <a:pt x="1383" y="1355"/>
                      <a:pt x="1378" y="1356"/>
                    </a:cubicBezTo>
                    <a:cubicBezTo>
                      <a:pt x="1371" y="1356"/>
                      <a:pt x="1371" y="1558"/>
                      <a:pt x="1363" y="1609"/>
                    </a:cubicBezTo>
                    <a:cubicBezTo>
                      <a:pt x="1356" y="1667"/>
                      <a:pt x="1306" y="1710"/>
                      <a:pt x="1291" y="1710"/>
                    </a:cubicBezTo>
                    <a:cubicBezTo>
                      <a:pt x="1277" y="1710"/>
                      <a:pt x="1284" y="1746"/>
                      <a:pt x="1298" y="1746"/>
                    </a:cubicBezTo>
                    <a:cubicBezTo>
                      <a:pt x="1299" y="1746"/>
                      <a:pt x="1299" y="1745"/>
                      <a:pt x="1299" y="1745"/>
                    </a:cubicBezTo>
                    <a:lnTo>
                      <a:pt x="1299" y="1745"/>
                    </a:lnTo>
                    <a:cubicBezTo>
                      <a:pt x="1301" y="1745"/>
                      <a:pt x="1262" y="1805"/>
                      <a:pt x="1262" y="1840"/>
                    </a:cubicBezTo>
                    <a:cubicBezTo>
                      <a:pt x="1260" y="1853"/>
                      <a:pt x="1255" y="1858"/>
                      <a:pt x="1248" y="1858"/>
                    </a:cubicBezTo>
                    <a:cubicBezTo>
                      <a:pt x="1233" y="1858"/>
                      <a:pt x="1210" y="1829"/>
                      <a:pt x="1205" y="1804"/>
                    </a:cubicBezTo>
                    <a:cubicBezTo>
                      <a:pt x="1198" y="1772"/>
                      <a:pt x="1170" y="1729"/>
                      <a:pt x="1158" y="1729"/>
                    </a:cubicBezTo>
                    <a:cubicBezTo>
                      <a:pt x="1156" y="1729"/>
                      <a:pt x="1155" y="1730"/>
                      <a:pt x="1154" y="1731"/>
                    </a:cubicBezTo>
                    <a:cubicBezTo>
                      <a:pt x="1153" y="1734"/>
                      <a:pt x="1150" y="1736"/>
                      <a:pt x="1147" y="1736"/>
                    </a:cubicBezTo>
                    <a:cubicBezTo>
                      <a:pt x="1137" y="1736"/>
                      <a:pt x="1121" y="1723"/>
                      <a:pt x="1109" y="1723"/>
                    </a:cubicBezTo>
                    <a:cubicBezTo>
                      <a:pt x="1107" y="1723"/>
                      <a:pt x="1105" y="1723"/>
                      <a:pt x="1104" y="1724"/>
                    </a:cubicBezTo>
                    <a:cubicBezTo>
                      <a:pt x="1103" y="1725"/>
                      <a:pt x="1101" y="1725"/>
                      <a:pt x="1100" y="1725"/>
                    </a:cubicBezTo>
                    <a:cubicBezTo>
                      <a:pt x="1079" y="1725"/>
                      <a:pt x="1008" y="1680"/>
                      <a:pt x="988" y="1659"/>
                    </a:cubicBezTo>
                    <a:cubicBezTo>
                      <a:pt x="959" y="1645"/>
                      <a:pt x="938" y="1551"/>
                      <a:pt x="916" y="1544"/>
                    </a:cubicBezTo>
                    <a:cubicBezTo>
                      <a:pt x="902" y="1537"/>
                      <a:pt x="916" y="1522"/>
                      <a:pt x="916" y="1508"/>
                    </a:cubicBezTo>
                    <a:cubicBezTo>
                      <a:pt x="916" y="1493"/>
                      <a:pt x="981" y="1443"/>
                      <a:pt x="995" y="1421"/>
                    </a:cubicBezTo>
                    <a:cubicBezTo>
                      <a:pt x="1032" y="1378"/>
                      <a:pt x="1068" y="1335"/>
                      <a:pt x="1104" y="1292"/>
                    </a:cubicBezTo>
                    <a:cubicBezTo>
                      <a:pt x="1133" y="1277"/>
                      <a:pt x="1147" y="1248"/>
                      <a:pt x="1147" y="1219"/>
                    </a:cubicBezTo>
                    <a:cubicBezTo>
                      <a:pt x="1197" y="1198"/>
                      <a:pt x="1241" y="1176"/>
                      <a:pt x="1291" y="1162"/>
                    </a:cubicBezTo>
                    <a:cubicBezTo>
                      <a:pt x="1320" y="1154"/>
                      <a:pt x="1349" y="1061"/>
                      <a:pt x="1356" y="1039"/>
                    </a:cubicBezTo>
                    <a:cubicBezTo>
                      <a:pt x="1356" y="1010"/>
                      <a:pt x="1342" y="981"/>
                      <a:pt x="1320" y="960"/>
                    </a:cubicBezTo>
                    <a:cubicBezTo>
                      <a:pt x="1313" y="956"/>
                      <a:pt x="1324" y="954"/>
                      <a:pt x="1339" y="954"/>
                    </a:cubicBezTo>
                    <a:cubicBezTo>
                      <a:pt x="1354" y="954"/>
                      <a:pt x="1374" y="956"/>
                      <a:pt x="1385" y="960"/>
                    </a:cubicBezTo>
                    <a:cubicBezTo>
                      <a:pt x="1387" y="961"/>
                      <a:pt x="1389" y="961"/>
                      <a:pt x="1392" y="961"/>
                    </a:cubicBezTo>
                    <a:cubicBezTo>
                      <a:pt x="1409" y="961"/>
                      <a:pt x="1444" y="948"/>
                      <a:pt x="1468" y="948"/>
                    </a:cubicBezTo>
                    <a:cubicBezTo>
                      <a:pt x="1475" y="948"/>
                      <a:pt x="1481" y="950"/>
                      <a:pt x="1486" y="953"/>
                    </a:cubicBezTo>
                    <a:cubicBezTo>
                      <a:pt x="1515" y="967"/>
                      <a:pt x="1558" y="996"/>
                      <a:pt x="1594" y="1017"/>
                    </a:cubicBezTo>
                    <a:lnTo>
                      <a:pt x="1587" y="1082"/>
                    </a:lnTo>
                    <a:lnTo>
                      <a:pt x="1572" y="1191"/>
                    </a:lnTo>
                    <a:cubicBezTo>
                      <a:pt x="1479" y="1227"/>
                      <a:pt x="1457" y="1292"/>
                      <a:pt x="1486" y="1292"/>
                    </a:cubicBezTo>
                    <a:cubicBezTo>
                      <a:pt x="1565" y="1313"/>
                      <a:pt x="1637" y="1342"/>
                      <a:pt x="1702" y="1385"/>
                    </a:cubicBezTo>
                    <a:cubicBezTo>
                      <a:pt x="1709" y="1390"/>
                      <a:pt x="1716" y="1392"/>
                      <a:pt x="1721" y="1392"/>
                    </a:cubicBezTo>
                    <a:cubicBezTo>
                      <a:pt x="1750" y="1392"/>
                      <a:pt x="1762" y="1337"/>
                      <a:pt x="1774" y="1313"/>
                    </a:cubicBezTo>
                    <a:cubicBezTo>
                      <a:pt x="1782" y="1284"/>
                      <a:pt x="1782" y="1241"/>
                      <a:pt x="1774" y="1212"/>
                    </a:cubicBezTo>
                    <a:cubicBezTo>
                      <a:pt x="1767" y="1205"/>
                      <a:pt x="1778" y="1201"/>
                      <a:pt x="1792" y="1201"/>
                    </a:cubicBezTo>
                    <a:cubicBezTo>
                      <a:pt x="1807" y="1201"/>
                      <a:pt x="1825" y="1205"/>
                      <a:pt x="1832" y="1212"/>
                    </a:cubicBezTo>
                    <a:cubicBezTo>
                      <a:pt x="1836" y="1215"/>
                      <a:pt x="1840" y="1216"/>
                      <a:pt x="1844" y="1216"/>
                    </a:cubicBezTo>
                    <a:cubicBezTo>
                      <a:pt x="1859" y="1216"/>
                      <a:pt x="1871" y="1196"/>
                      <a:pt x="1883" y="1191"/>
                    </a:cubicBezTo>
                    <a:cubicBezTo>
                      <a:pt x="1897" y="1191"/>
                      <a:pt x="1904" y="1126"/>
                      <a:pt x="1911" y="1118"/>
                    </a:cubicBezTo>
                    <a:cubicBezTo>
                      <a:pt x="1919" y="1104"/>
                      <a:pt x="1883" y="1090"/>
                      <a:pt x="1883" y="1075"/>
                    </a:cubicBezTo>
                    <a:cubicBezTo>
                      <a:pt x="1875" y="1061"/>
                      <a:pt x="1810" y="1032"/>
                      <a:pt x="1789" y="1025"/>
                    </a:cubicBezTo>
                    <a:cubicBezTo>
                      <a:pt x="1767" y="1010"/>
                      <a:pt x="1760" y="967"/>
                      <a:pt x="1774" y="960"/>
                    </a:cubicBezTo>
                    <a:cubicBezTo>
                      <a:pt x="1782" y="953"/>
                      <a:pt x="1767" y="895"/>
                      <a:pt x="1753" y="873"/>
                    </a:cubicBezTo>
                    <a:cubicBezTo>
                      <a:pt x="1746" y="859"/>
                      <a:pt x="1673" y="837"/>
                      <a:pt x="1652" y="837"/>
                    </a:cubicBezTo>
                    <a:cubicBezTo>
                      <a:pt x="1630" y="837"/>
                      <a:pt x="1609" y="787"/>
                      <a:pt x="1594" y="779"/>
                    </a:cubicBezTo>
                    <a:cubicBezTo>
                      <a:pt x="1569" y="771"/>
                      <a:pt x="1546" y="767"/>
                      <a:pt x="1523" y="767"/>
                    </a:cubicBezTo>
                    <a:cubicBezTo>
                      <a:pt x="1506" y="767"/>
                      <a:pt x="1489" y="769"/>
                      <a:pt x="1471" y="772"/>
                    </a:cubicBezTo>
                    <a:cubicBezTo>
                      <a:pt x="1453" y="772"/>
                      <a:pt x="1419" y="725"/>
                      <a:pt x="1386" y="725"/>
                    </a:cubicBezTo>
                    <a:cubicBezTo>
                      <a:pt x="1381" y="725"/>
                      <a:pt x="1376" y="726"/>
                      <a:pt x="1371" y="729"/>
                    </a:cubicBezTo>
                    <a:cubicBezTo>
                      <a:pt x="1364" y="733"/>
                      <a:pt x="1358" y="734"/>
                      <a:pt x="1352" y="734"/>
                    </a:cubicBezTo>
                    <a:cubicBezTo>
                      <a:pt x="1323" y="734"/>
                      <a:pt x="1296" y="699"/>
                      <a:pt x="1284" y="693"/>
                    </a:cubicBezTo>
                    <a:cubicBezTo>
                      <a:pt x="1283" y="693"/>
                      <a:pt x="1282" y="692"/>
                      <a:pt x="1281" y="692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0" name="Google Shape;3873;p62">
              <a:extLst>
                <a:ext uri="{FF2B5EF4-FFF2-40B4-BE49-F238E27FC236}">
                  <a16:creationId xmlns:a16="http://schemas.microsoft.com/office/drawing/2014/main" id="{65B9EC4B-DC3B-412C-8B9C-E009F42EF249}"/>
                </a:ext>
              </a:extLst>
            </p:cNvPr>
            <p:cNvSpPr/>
            <p:nvPr/>
          </p:nvSpPr>
          <p:spPr>
            <a:xfrm>
              <a:off x="2140388" y="3043500"/>
              <a:ext cx="388677" cy="377707"/>
            </a:xfrm>
            <a:custGeom>
              <a:avLst/>
              <a:gdLst/>
              <a:ahLst/>
              <a:cxnLst/>
              <a:rect l="l" t="t" r="r" b="b"/>
              <a:pathLst>
                <a:path w="7653" h="7437" extrusionOk="0">
                  <a:moveTo>
                    <a:pt x="6238" y="0"/>
                  </a:moveTo>
                  <a:cubicBezTo>
                    <a:pt x="5910" y="0"/>
                    <a:pt x="5531" y="75"/>
                    <a:pt x="5114" y="224"/>
                  </a:cubicBezTo>
                  <a:lnTo>
                    <a:pt x="5078" y="238"/>
                  </a:lnTo>
                  <a:lnTo>
                    <a:pt x="5135" y="253"/>
                  </a:lnTo>
                  <a:cubicBezTo>
                    <a:pt x="5541" y="105"/>
                    <a:pt x="5909" y="31"/>
                    <a:pt x="6228" y="31"/>
                  </a:cubicBezTo>
                  <a:cubicBezTo>
                    <a:pt x="6625" y="31"/>
                    <a:pt x="6946" y="144"/>
                    <a:pt x="7169" y="368"/>
                  </a:cubicBezTo>
                  <a:cubicBezTo>
                    <a:pt x="7573" y="772"/>
                    <a:pt x="7609" y="1493"/>
                    <a:pt x="7285" y="2409"/>
                  </a:cubicBezTo>
                  <a:cubicBezTo>
                    <a:pt x="6946" y="3340"/>
                    <a:pt x="6261" y="4357"/>
                    <a:pt x="5359" y="5258"/>
                  </a:cubicBezTo>
                  <a:cubicBezTo>
                    <a:pt x="4457" y="6160"/>
                    <a:pt x="3448" y="6845"/>
                    <a:pt x="2510" y="7177"/>
                  </a:cubicBezTo>
                  <a:cubicBezTo>
                    <a:pt x="2097" y="7326"/>
                    <a:pt x="1723" y="7401"/>
                    <a:pt x="1401" y="7401"/>
                  </a:cubicBezTo>
                  <a:cubicBezTo>
                    <a:pt x="1008" y="7401"/>
                    <a:pt x="691" y="7290"/>
                    <a:pt x="469" y="7068"/>
                  </a:cubicBezTo>
                  <a:cubicBezTo>
                    <a:pt x="116" y="6715"/>
                    <a:pt x="43" y="6095"/>
                    <a:pt x="260" y="5330"/>
                  </a:cubicBezTo>
                  <a:cubicBezTo>
                    <a:pt x="253" y="5316"/>
                    <a:pt x="245" y="5287"/>
                    <a:pt x="238" y="5265"/>
                  </a:cubicBezTo>
                  <a:lnTo>
                    <a:pt x="238" y="5265"/>
                  </a:lnTo>
                  <a:cubicBezTo>
                    <a:pt x="0" y="6073"/>
                    <a:pt x="72" y="6722"/>
                    <a:pt x="440" y="7090"/>
                  </a:cubicBezTo>
                  <a:cubicBezTo>
                    <a:pt x="671" y="7321"/>
                    <a:pt x="1003" y="7436"/>
                    <a:pt x="1407" y="7436"/>
                  </a:cubicBezTo>
                  <a:cubicBezTo>
                    <a:pt x="1789" y="7422"/>
                    <a:pt x="2164" y="7350"/>
                    <a:pt x="2524" y="7213"/>
                  </a:cubicBezTo>
                  <a:cubicBezTo>
                    <a:pt x="3462" y="6874"/>
                    <a:pt x="4479" y="6188"/>
                    <a:pt x="5381" y="5280"/>
                  </a:cubicBezTo>
                  <a:cubicBezTo>
                    <a:pt x="6282" y="4378"/>
                    <a:pt x="6975" y="3361"/>
                    <a:pt x="7314" y="2424"/>
                  </a:cubicBezTo>
                  <a:cubicBezTo>
                    <a:pt x="7652" y="1479"/>
                    <a:pt x="7609" y="758"/>
                    <a:pt x="7198" y="339"/>
                  </a:cubicBezTo>
                  <a:cubicBezTo>
                    <a:pt x="6968" y="113"/>
                    <a:pt x="6641" y="0"/>
                    <a:pt x="623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3874;p62">
              <a:extLst>
                <a:ext uri="{FF2B5EF4-FFF2-40B4-BE49-F238E27FC236}">
                  <a16:creationId xmlns:a16="http://schemas.microsoft.com/office/drawing/2014/main" id="{470F8236-3A4B-4C36-B6C0-D1F7077775A9}"/>
                </a:ext>
              </a:extLst>
            </p:cNvPr>
            <p:cNvSpPr/>
            <p:nvPr/>
          </p:nvSpPr>
          <p:spPr>
            <a:xfrm rot="5400000">
              <a:off x="2166579" y="3051828"/>
              <a:ext cx="388677" cy="377707"/>
            </a:xfrm>
            <a:custGeom>
              <a:avLst/>
              <a:gdLst/>
              <a:ahLst/>
              <a:cxnLst/>
              <a:rect l="l" t="t" r="r" b="b"/>
              <a:pathLst>
                <a:path w="7653" h="7437" extrusionOk="0">
                  <a:moveTo>
                    <a:pt x="6238" y="0"/>
                  </a:moveTo>
                  <a:cubicBezTo>
                    <a:pt x="5910" y="0"/>
                    <a:pt x="5531" y="75"/>
                    <a:pt x="5114" y="224"/>
                  </a:cubicBezTo>
                  <a:lnTo>
                    <a:pt x="5078" y="238"/>
                  </a:lnTo>
                  <a:lnTo>
                    <a:pt x="5135" y="253"/>
                  </a:lnTo>
                  <a:cubicBezTo>
                    <a:pt x="5541" y="105"/>
                    <a:pt x="5909" y="31"/>
                    <a:pt x="6228" y="31"/>
                  </a:cubicBezTo>
                  <a:cubicBezTo>
                    <a:pt x="6625" y="31"/>
                    <a:pt x="6946" y="144"/>
                    <a:pt x="7169" y="368"/>
                  </a:cubicBezTo>
                  <a:cubicBezTo>
                    <a:pt x="7573" y="772"/>
                    <a:pt x="7609" y="1493"/>
                    <a:pt x="7285" y="2409"/>
                  </a:cubicBezTo>
                  <a:cubicBezTo>
                    <a:pt x="6946" y="3340"/>
                    <a:pt x="6261" y="4357"/>
                    <a:pt x="5359" y="5258"/>
                  </a:cubicBezTo>
                  <a:cubicBezTo>
                    <a:pt x="4457" y="6160"/>
                    <a:pt x="3448" y="6845"/>
                    <a:pt x="2510" y="7177"/>
                  </a:cubicBezTo>
                  <a:cubicBezTo>
                    <a:pt x="2097" y="7326"/>
                    <a:pt x="1723" y="7401"/>
                    <a:pt x="1401" y="7401"/>
                  </a:cubicBezTo>
                  <a:cubicBezTo>
                    <a:pt x="1008" y="7401"/>
                    <a:pt x="691" y="7290"/>
                    <a:pt x="469" y="7068"/>
                  </a:cubicBezTo>
                  <a:cubicBezTo>
                    <a:pt x="116" y="6715"/>
                    <a:pt x="43" y="6095"/>
                    <a:pt x="260" y="5330"/>
                  </a:cubicBezTo>
                  <a:cubicBezTo>
                    <a:pt x="253" y="5316"/>
                    <a:pt x="245" y="5287"/>
                    <a:pt x="238" y="5265"/>
                  </a:cubicBezTo>
                  <a:lnTo>
                    <a:pt x="238" y="5265"/>
                  </a:lnTo>
                  <a:cubicBezTo>
                    <a:pt x="0" y="6073"/>
                    <a:pt x="72" y="6722"/>
                    <a:pt x="440" y="7090"/>
                  </a:cubicBezTo>
                  <a:cubicBezTo>
                    <a:pt x="671" y="7321"/>
                    <a:pt x="1003" y="7436"/>
                    <a:pt x="1407" y="7436"/>
                  </a:cubicBezTo>
                  <a:cubicBezTo>
                    <a:pt x="1789" y="7422"/>
                    <a:pt x="2164" y="7350"/>
                    <a:pt x="2524" y="7213"/>
                  </a:cubicBezTo>
                  <a:cubicBezTo>
                    <a:pt x="3462" y="6874"/>
                    <a:pt x="4479" y="6188"/>
                    <a:pt x="5381" y="5280"/>
                  </a:cubicBezTo>
                  <a:cubicBezTo>
                    <a:pt x="6282" y="4378"/>
                    <a:pt x="6975" y="3361"/>
                    <a:pt x="7314" y="2424"/>
                  </a:cubicBezTo>
                  <a:cubicBezTo>
                    <a:pt x="7652" y="1479"/>
                    <a:pt x="7609" y="758"/>
                    <a:pt x="7198" y="339"/>
                  </a:cubicBezTo>
                  <a:cubicBezTo>
                    <a:pt x="6968" y="113"/>
                    <a:pt x="6641" y="0"/>
                    <a:pt x="623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3620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344A84-256D-419D-BD5D-AA2EB01506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5</a:t>
            </a:fld>
            <a:endParaRPr lang="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290EC-14B2-43E0-B25A-9B5A5C450156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91C4BE-4FCA-4D82-BB25-4DCF56CF49B6}"/>
              </a:ext>
            </a:extLst>
          </p:cNvPr>
          <p:cNvSpPr txBox="1"/>
          <p:nvPr/>
        </p:nvSpPr>
        <p:spPr>
          <a:xfrm>
            <a:off x="333375" y="152400"/>
            <a:ext cx="3381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The Market</a:t>
            </a:r>
            <a:endParaRPr lang="en-CA" sz="40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FF151B-C336-4A9B-990C-325A1AD38E86}"/>
              </a:ext>
            </a:extLst>
          </p:cNvPr>
          <p:cNvSpPr txBox="1"/>
          <p:nvPr/>
        </p:nvSpPr>
        <p:spPr>
          <a:xfrm>
            <a:off x="633412" y="1250960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 w="3175">
                  <a:solidFill>
                    <a:schemeClr val="tx1"/>
                  </a:solidFill>
                </a:ln>
                <a:solidFill>
                  <a:srgbClr val="F7A536"/>
                </a:solidFill>
                <a:latin typeface="Roboto Condensed" panose="020B0604020202020204" charset="0"/>
                <a:ea typeface="Roboto Condensed" panose="020B0604020202020204" charset="0"/>
              </a:rPr>
              <a:t>$6.02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2F1AA1-04A6-46F4-A46C-7D850D5AF811}"/>
              </a:ext>
            </a:extLst>
          </p:cNvPr>
          <p:cNvSpPr txBox="1"/>
          <p:nvPr/>
        </p:nvSpPr>
        <p:spPr>
          <a:xfrm>
            <a:off x="1185862" y="1771531"/>
            <a:ext cx="14859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3175">
                  <a:solidFill>
                    <a:schemeClr val="tx1"/>
                  </a:solidFill>
                </a:ln>
                <a:solidFill>
                  <a:srgbClr val="F7A536"/>
                </a:solidFill>
                <a:latin typeface="Roboto Condensed" panose="020B0604020202020204" charset="0"/>
                <a:ea typeface="Roboto Condensed" panose="020B0604020202020204" charset="0"/>
              </a:rPr>
              <a:t>Billion</a:t>
            </a:r>
            <a:endParaRPr lang="en-CA" sz="3200" dirty="0">
              <a:ln w="3175">
                <a:solidFill>
                  <a:schemeClr val="tx1"/>
                </a:solidFill>
              </a:ln>
              <a:solidFill>
                <a:srgbClr val="F7A536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14B52D-4161-4E0B-A196-5F6493683F96}"/>
              </a:ext>
            </a:extLst>
          </p:cNvPr>
          <p:cNvSpPr txBox="1"/>
          <p:nvPr/>
        </p:nvSpPr>
        <p:spPr>
          <a:xfrm>
            <a:off x="966787" y="2310140"/>
            <a:ext cx="1719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Energy Market Size</a:t>
            </a:r>
          </a:p>
          <a:p>
            <a:endParaRPr lang="en-CA" b="1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5DADE8-06A8-4B95-B29B-5D22382E21D7}"/>
              </a:ext>
            </a:extLst>
          </p:cNvPr>
          <p:cNvSpPr txBox="1"/>
          <p:nvPr/>
        </p:nvSpPr>
        <p:spPr>
          <a:xfrm>
            <a:off x="1240630" y="2556361"/>
            <a:ext cx="995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OPG 2019</a:t>
            </a:r>
            <a:r>
              <a:rPr lang="en-US" sz="6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[1]</a:t>
            </a:r>
            <a:endParaRPr lang="en-CA" sz="12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A15EF8-6A2D-452C-B0E7-D86183591A8B}"/>
              </a:ext>
            </a:extLst>
          </p:cNvPr>
          <p:cNvSpPr txBox="1"/>
          <p:nvPr/>
        </p:nvSpPr>
        <p:spPr>
          <a:xfrm>
            <a:off x="3074192" y="1250960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 w="3175">
                  <a:solidFill>
                    <a:schemeClr val="tx1"/>
                  </a:solidFill>
                </a:ln>
                <a:solidFill>
                  <a:srgbClr val="F7A536"/>
                </a:solidFill>
                <a:latin typeface="Roboto Condensed" panose="020B0604020202020204" charset="0"/>
                <a:ea typeface="Roboto Condensed" panose="020B0604020202020204" charset="0"/>
              </a:rPr>
              <a:t>$11.7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C122F-002B-41A3-BD47-7636D05697EE}"/>
              </a:ext>
            </a:extLst>
          </p:cNvPr>
          <p:cNvSpPr txBox="1"/>
          <p:nvPr/>
        </p:nvSpPr>
        <p:spPr>
          <a:xfrm>
            <a:off x="3626642" y="1771531"/>
            <a:ext cx="14859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3175">
                  <a:solidFill>
                    <a:schemeClr val="tx1"/>
                  </a:solidFill>
                </a:ln>
                <a:solidFill>
                  <a:srgbClr val="F7A536"/>
                </a:solidFill>
                <a:latin typeface="Roboto Condensed" panose="020B0604020202020204" charset="0"/>
                <a:ea typeface="Roboto Condensed" panose="020B0604020202020204" charset="0"/>
              </a:rPr>
              <a:t>Million</a:t>
            </a:r>
            <a:endParaRPr lang="en-CA" sz="3200" dirty="0">
              <a:ln w="3175">
                <a:solidFill>
                  <a:schemeClr val="tx1"/>
                </a:solidFill>
              </a:ln>
              <a:solidFill>
                <a:srgbClr val="F7A536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611B54-33F3-449D-85CF-E446C84518E8}"/>
              </a:ext>
            </a:extLst>
          </p:cNvPr>
          <p:cNvSpPr txBox="1"/>
          <p:nvPr/>
        </p:nvSpPr>
        <p:spPr>
          <a:xfrm>
            <a:off x="3238499" y="2310140"/>
            <a:ext cx="2133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Surplus Energy Generation</a:t>
            </a:r>
          </a:p>
          <a:p>
            <a:endParaRPr lang="en-CA" b="1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660FE-DF2C-4CFD-8FA8-70B81A332886}"/>
              </a:ext>
            </a:extLst>
          </p:cNvPr>
          <p:cNvSpPr txBox="1"/>
          <p:nvPr/>
        </p:nvSpPr>
        <p:spPr>
          <a:xfrm>
            <a:off x="3807616" y="2556360"/>
            <a:ext cx="995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IESO 2019</a:t>
            </a:r>
            <a:r>
              <a:rPr lang="en-US" sz="8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[2]</a:t>
            </a:r>
            <a:endParaRPr lang="en-CA" sz="12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885DD8-E64D-4B3A-A69E-E36AECDFC4B5}"/>
              </a:ext>
            </a:extLst>
          </p:cNvPr>
          <p:cNvSpPr txBox="1"/>
          <p:nvPr/>
        </p:nvSpPr>
        <p:spPr>
          <a:xfrm>
            <a:off x="5972172" y="1250960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 w="3175">
                  <a:solidFill>
                    <a:schemeClr val="tx1"/>
                  </a:solidFill>
                </a:ln>
                <a:solidFill>
                  <a:srgbClr val="F7A536"/>
                </a:solidFill>
                <a:latin typeface="Roboto Condensed" panose="020B0604020202020204" charset="0"/>
                <a:ea typeface="Roboto Condensed" panose="020B0604020202020204" charset="0"/>
              </a:rPr>
              <a:t>26.4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EF0279-F8B3-40D6-BD8C-5B9C100A8996}"/>
              </a:ext>
            </a:extLst>
          </p:cNvPr>
          <p:cNvSpPr txBox="1"/>
          <p:nvPr/>
        </p:nvSpPr>
        <p:spPr>
          <a:xfrm>
            <a:off x="6162672" y="1756140"/>
            <a:ext cx="196554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3175">
                  <a:solidFill>
                    <a:schemeClr val="tx1"/>
                  </a:solidFill>
                </a:ln>
                <a:solidFill>
                  <a:srgbClr val="F7A536"/>
                </a:solidFill>
                <a:latin typeface="Roboto Condensed" panose="020B0604020202020204" charset="0"/>
                <a:ea typeface="Roboto Condensed" panose="020B0604020202020204" charset="0"/>
              </a:rPr>
              <a:t>Tera-Watts</a:t>
            </a:r>
            <a:endParaRPr lang="en-CA" sz="3200" dirty="0">
              <a:ln w="3175">
                <a:solidFill>
                  <a:schemeClr val="tx1"/>
                </a:solidFill>
              </a:ln>
              <a:solidFill>
                <a:srgbClr val="F7A536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D8956B-D98B-4967-BFAF-95EC9ED2E1F8}"/>
              </a:ext>
            </a:extLst>
          </p:cNvPr>
          <p:cNvSpPr txBox="1"/>
          <p:nvPr/>
        </p:nvSpPr>
        <p:spPr>
          <a:xfrm>
            <a:off x="6136479" y="2310140"/>
            <a:ext cx="2207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Electrical Imports &amp; Exports </a:t>
            </a:r>
          </a:p>
          <a:p>
            <a:endParaRPr lang="en-CA" b="1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5CDD4F-ECE7-476F-A650-AB58B5C590C5}"/>
              </a:ext>
            </a:extLst>
          </p:cNvPr>
          <p:cNvSpPr txBox="1"/>
          <p:nvPr/>
        </p:nvSpPr>
        <p:spPr>
          <a:xfrm>
            <a:off x="6705596" y="2556360"/>
            <a:ext cx="995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IESO 2019</a:t>
            </a:r>
            <a:r>
              <a:rPr lang="en-US" sz="8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[3]</a:t>
            </a:r>
            <a:endParaRPr lang="en-CA" sz="12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1896AF-CDF4-4D22-9596-B88F52E72E72}"/>
              </a:ext>
            </a:extLst>
          </p:cNvPr>
          <p:cNvSpPr txBox="1"/>
          <p:nvPr/>
        </p:nvSpPr>
        <p:spPr>
          <a:xfrm>
            <a:off x="45237" y="4105359"/>
            <a:ext cx="66103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1. </a:t>
            </a:r>
            <a:r>
              <a:rPr lang="en-CA" sz="11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https://www.opg.com/reporting/financial-reports/</a:t>
            </a:r>
            <a:endParaRPr lang="en-US" sz="11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2. </a:t>
            </a:r>
            <a:r>
              <a:rPr lang="en-CA" sz="11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http://www.ieso.ca/en/Corporate-IESO/Corporate-Accountability/Financial-Reporting</a:t>
            </a:r>
            <a:endParaRPr lang="en-US" sz="11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3. </a:t>
            </a:r>
            <a:r>
              <a:rPr lang="en-CA" sz="11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http://www.ieso.ca/corporate-ieso/media/year-end-data</a:t>
            </a:r>
          </a:p>
          <a:p>
            <a:r>
              <a:rPr lang="en-CA" sz="11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4. IESO – Independent Electrical System Operator</a:t>
            </a:r>
          </a:p>
          <a:p>
            <a:r>
              <a:rPr lang="en-CA" sz="11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5. OPG – Ontario Power Generation</a:t>
            </a:r>
          </a:p>
          <a:p>
            <a:r>
              <a:rPr lang="en-CA" sz="11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6. $ in CAD</a:t>
            </a:r>
          </a:p>
        </p:txBody>
      </p:sp>
      <p:pic>
        <p:nvPicPr>
          <p:cNvPr id="22" name="Picture 21" descr="A close up of a sign&#10;&#10;Description automatically generated">
            <a:extLst>
              <a:ext uri="{FF2B5EF4-FFF2-40B4-BE49-F238E27FC236}">
                <a16:creationId xmlns:a16="http://schemas.microsoft.com/office/drawing/2014/main" id="{22E2A50E-91E8-431D-A8FA-2D47AE675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29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3"/>
          <p:cNvSpPr txBox="1">
            <a:spLocks noGrp="1"/>
          </p:cNvSpPr>
          <p:nvPr>
            <p:ph type="ctrTitle"/>
          </p:nvPr>
        </p:nvSpPr>
        <p:spPr>
          <a:xfrm>
            <a:off x="1768984" y="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</a:rPr>
              <a:t>Business </a:t>
            </a:r>
            <a:r>
              <a:rPr lang="en-CA" sz="2800" dirty="0">
                <a:solidFill>
                  <a:schemeClr val="tx1"/>
                </a:solidFill>
              </a:rPr>
              <a:t>Model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448" name="Google Shape;448;p43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6</a:t>
            </a:fld>
            <a:endParaRPr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DE9B3B-5D6A-4771-B373-8EE362ECA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83" y="596900"/>
            <a:ext cx="8292990" cy="4546601"/>
          </a:xfrm>
          <a:prstGeom prst="rect">
            <a:avLst/>
          </a:prstGeom>
        </p:spPr>
      </p:pic>
      <p:pic>
        <p:nvPicPr>
          <p:cNvPr id="68" name="Picture 67" descr="A close up of a sign&#10;&#10;Description automatically generated">
            <a:extLst>
              <a:ext uri="{FF2B5EF4-FFF2-40B4-BE49-F238E27FC236}">
                <a16:creationId xmlns:a16="http://schemas.microsoft.com/office/drawing/2014/main" id="{4718F819-E02B-4853-8758-DA7CA2573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5837;p64">
            <a:extLst>
              <a:ext uri="{FF2B5EF4-FFF2-40B4-BE49-F238E27FC236}">
                <a16:creationId xmlns:a16="http://schemas.microsoft.com/office/drawing/2014/main" id="{92908F46-A8A0-401A-BF67-CB328083C30D}"/>
              </a:ext>
            </a:extLst>
          </p:cNvPr>
          <p:cNvGrpSpPr/>
          <p:nvPr/>
        </p:nvGrpSpPr>
        <p:grpSpPr>
          <a:xfrm>
            <a:off x="5157728" y="703476"/>
            <a:ext cx="2783742" cy="2659041"/>
            <a:chOff x="-60255350" y="3733825"/>
            <a:chExt cx="316650" cy="316550"/>
          </a:xfrm>
          <a:solidFill>
            <a:srgbClr val="EBCFB2"/>
          </a:solidFill>
        </p:grpSpPr>
        <p:sp>
          <p:nvSpPr>
            <p:cNvPr id="13" name="Google Shape;5838;p64">
              <a:extLst>
                <a:ext uri="{FF2B5EF4-FFF2-40B4-BE49-F238E27FC236}">
                  <a16:creationId xmlns:a16="http://schemas.microsoft.com/office/drawing/2014/main" id="{F3308AA5-AC26-4DEF-86B6-DBCA78ED83C5}"/>
                </a:ext>
              </a:extLst>
            </p:cNvPr>
            <p:cNvSpPr/>
            <p:nvPr/>
          </p:nvSpPr>
          <p:spPr>
            <a:xfrm>
              <a:off x="-60218325" y="3733825"/>
              <a:ext cx="235525" cy="316550"/>
            </a:xfrm>
            <a:custGeom>
              <a:avLst/>
              <a:gdLst/>
              <a:ahLst/>
              <a:cxnLst/>
              <a:rect l="l" t="t" r="r" b="b"/>
              <a:pathLst>
                <a:path w="9421" h="12662" extrusionOk="0">
                  <a:moveTo>
                    <a:pt x="4821" y="1666"/>
                  </a:moveTo>
                  <a:cubicBezTo>
                    <a:pt x="5073" y="1666"/>
                    <a:pt x="5262" y="1886"/>
                    <a:pt x="5262" y="2075"/>
                  </a:cubicBezTo>
                  <a:lnTo>
                    <a:pt x="5262" y="2359"/>
                  </a:lnTo>
                  <a:cubicBezTo>
                    <a:pt x="5734" y="2485"/>
                    <a:pt x="6081" y="2989"/>
                    <a:pt x="6081" y="3525"/>
                  </a:cubicBezTo>
                  <a:cubicBezTo>
                    <a:pt x="6081" y="3777"/>
                    <a:pt x="5892" y="3934"/>
                    <a:pt x="5640" y="3934"/>
                  </a:cubicBezTo>
                  <a:cubicBezTo>
                    <a:pt x="5419" y="3934"/>
                    <a:pt x="5262" y="3714"/>
                    <a:pt x="5262" y="3525"/>
                  </a:cubicBezTo>
                  <a:cubicBezTo>
                    <a:pt x="5262" y="3273"/>
                    <a:pt x="5073" y="3084"/>
                    <a:pt x="4821" y="3084"/>
                  </a:cubicBezTo>
                  <a:cubicBezTo>
                    <a:pt x="4569" y="3084"/>
                    <a:pt x="4411" y="3273"/>
                    <a:pt x="4411" y="3525"/>
                  </a:cubicBezTo>
                  <a:cubicBezTo>
                    <a:pt x="4411" y="3777"/>
                    <a:pt x="4789" y="3997"/>
                    <a:pt x="5104" y="4249"/>
                  </a:cubicBezTo>
                  <a:cubicBezTo>
                    <a:pt x="5514" y="4564"/>
                    <a:pt x="6081" y="4942"/>
                    <a:pt x="6081" y="5604"/>
                  </a:cubicBezTo>
                  <a:cubicBezTo>
                    <a:pt x="6081" y="6171"/>
                    <a:pt x="5734" y="6612"/>
                    <a:pt x="5262" y="6801"/>
                  </a:cubicBezTo>
                  <a:lnTo>
                    <a:pt x="5262" y="7085"/>
                  </a:lnTo>
                  <a:cubicBezTo>
                    <a:pt x="5262" y="7305"/>
                    <a:pt x="5041" y="7463"/>
                    <a:pt x="4821" y="7463"/>
                  </a:cubicBezTo>
                  <a:cubicBezTo>
                    <a:pt x="4569" y="7463"/>
                    <a:pt x="4411" y="7274"/>
                    <a:pt x="4411" y="7085"/>
                  </a:cubicBezTo>
                  <a:lnTo>
                    <a:pt x="4411" y="6801"/>
                  </a:lnTo>
                  <a:cubicBezTo>
                    <a:pt x="3938" y="6644"/>
                    <a:pt x="3592" y="6171"/>
                    <a:pt x="3592" y="5604"/>
                  </a:cubicBezTo>
                  <a:cubicBezTo>
                    <a:pt x="3592" y="5383"/>
                    <a:pt x="3781" y="5194"/>
                    <a:pt x="4033" y="5194"/>
                  </a:cubicBezTo>
                  <a:cubicBezTo>
                    <a:pt x="4253" y="5194"/>
                    <a:pt x="4411" y="5383"/>
                    <a:pt x="4411" y="5604"/>
                  </a:cubicBezTo>
                  <a:cubicBezTo>
                    <a:pt x="4411" y="5856"/>
                    <a:pt x="4632" y="6014"/>
                    <a:pt x="4821" y="6014"/>
                  </a:cubicBezTo>
                  <a:cubicBezTo>
                    <a:pt x="5041" y="6014"/>
                    <a:pt x="5262" y="5824"/>
                    <a:pt x="5262" y="5604"/>
                  </a:cubicBezTo>
                  <a:cubicBezTo>
                    <a:pt x="5262" y="5383"/>
                    <a:pt x="4947" y="5131"/>
                    <a:pt x="4569" y="4911"/>
                  </a:cubicBezTo>
                  <a:cubicBezTo>
                    <a:pt x="4159" y="4596"/>
                    <a:pt x="3592" y="4186"/>
                    <a:pt x="3592" y="3525"/>
                  </a:cubicBezTo>
                  <a:cubicBezTo>
                    <a:pt x="3592" y="2989"/>
                    <a:pt x="3938" y="2548"/>
                    <a:pt x="4411" y="2359"/>
                  </a:cubicBezTo>
                  <a:lnTo>
                    <a:pt x="4411" y="2075"/>
                  </a:lnTo>
                  <a:cubicBezTo>
                    <a:pt x="4411" y="1823"/>
                    <a:pt x="4632" y="1666"/>
                    <a:pt x="4821" y="1666"/>
                  </a:cubicBezTo>
                  <a:close/>
                  <a:moveTo>
                    <a:pt x="6081" y="9385"/>
                  </a:moveTo>
                  <a:lnTo>
                    <a:pt x="6081" y="10235"/>
                  </a:lnTo>
                  <a:lnTo>
                    <a:pt x="3592" y="10235"/>
                  </a:lnTo>
                  <a:lnTo>
                    <a:pt x="3592" y="9385"/>
                  </a:lnTo>
                  <a:close/>
                  <a:moveTo>
                    <a:pt x="4801" y="0"/>
                  </a:moveTo>
                  <a:cubicBezTo>
                    <a:pt x="4498" y="0"/>
                    <a:pt x="4188" y="29"/>
                    <a:pt x="3875" y="91"/>
                  </a:cubicBezTo>
                  <a:cubicBezTo>
                    <a:pt x="2111" y="500"/>
                    <a:pt x="693" y="1949"/>
                    <a:pt x="378" y="3714"/>
                  </a:cubicBezTo>
                  <a:cubicBezTo>
                    <a:pt x="0" y="5698"/>
                    <a:pt x="1008" y="7652"/>
                    <a:pt x="2773" y="8565"/>
                  </a:cubicBezTo>
                  <a:lnTo>
                    <a:pt x="2773" y="10582"/>
                  </a:lnTo>
                  <a:cubicBezTo>
                    <a:pt x="2773" y="11716"/>
                    <a:pt x="3718" y="12661"/>
                    <a:pt x="4852" y="12661"/>
                  </a:cubicBezTo>
                  <a:cubicBezTo>
                    <a:pt x="5986" y="12661"/>
                    <a:pt x="6963" y="11716"/>
                    <a:pt x="6963" y="10582"/>
                  </a:cubicBezTo>
                  <a:lnTo>
                    <a:pt x="6963" y="8565"/>
                  </a:lnTo>
                  <a:cubicBezTo>
                    <a:pt x="8444" y="7778"/>
                    <a:pt x="9420" y="6234"/>
                    <a:pt x="9420" y="4501"/>
                  </a:cubicBezTo>
                  <a:cubicBezTo>
                    <a:pt x="9392" y="2000"/>
                    <a:pt x="7308" y="0"/>
                    <a:pt x="48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839;p64">
              <a:extLst>
                <a:ext uri="{FF2B5EF4-FFF2-40B4-BE49-F238E27FC236}">
                  <a16:creationId xmlns:a16="http://schemas.microsoft.com/office/drawing/2014/main" id="{40E686F9-05B0-442C-9219-135289766D0E}"/>
                </a:ext>
              </a:extLst>
            </p:cNvPr>
            <p:cNvSpPr/>
            <p:nvPr/>
          </p:nvSpPr>
          <p:spPr>
            <a:xfrm>
              <a:off x="-60255350" y="3844775"/>
              <a:ext cx="34675" cy="20500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58"/>
                    <a:pt x="1166" y="0"/>
                    <a:pt x="9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840;p64">
              <a:extLst>
                <a:ext uri="{FF2B5EF4-FFF2-40B4-BE49-F238E27FC236}">
                  <a16:creationId xmlns:a16="http://schemas.microsoft.com/office/drawing/2014/main" id="{B0F95C57-4E31-43DD-A0B0-096489D719ED}"/>
                </a:ext>
              </a:extLst>
            </p:cNvPr>
            <p:cNvSpPr/>
            <p:nvPr/>
          </p:nvSpPr>
          <p:spPr>
            <a:xfrm>
              <a:off x="-59974175" y="3844775"/>
              <a:ext cx="35475" cy="20500"/>
            </a:xfrm>
            <a:custGeom>
              <a:avLst/>
              <a:gdLst/>
              <a:ahLst/>
              <a:cxnLst/>
              <a:rect l="l" t="t" r="r" b="b"/>
              <a:pathLst>
                <a:path w="141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cubicBezTo>
                    <a:pt x="1" y="630"/>
                    <a:pt x="221" y="819"/>
                    <a:pt x="442" y="819"/>
                  </a:cubicBezTo>
                  <a:lnTo>
                    <a:pt x="1009" y="819"/>
                  </a:lnTo>
                  <a:cubicBezTo>
                    <a:pt x="1230" y="819"/>
                    <a:pt x="1387" y="630"/>
                    <a:pt x="1387" y="378"/>
                  </a:cubicBezTo>
                  <a:cubicBezTo>
                    <a:pt x="1419" y="158"/>
                    <a:pt x="1230" y="0"/>
                    <a:pt x="10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841;p64">
              <a:extLst>
                <a:ext uri="{FF2B5EF4-FFF2-40B4-BE49-F238E27FC236}">
                  <a16:creationId xmlns:a16="http://schemas.microsoft.com/office/drawing/2014/main" id="{43C1B452-A59C-4609-B799-52F10A627B55}"/>
                </a:ext>
              </a:extLst>
            </p:cNvPr>
            <p:cNvSpPr/>
            <p:nvPr/>
          </p:nvSpPr>
          <p:spPr>
            <a:xfrm>
              <a:off x="-60212825" y="393947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836" y="1"/>
                  </a:moveTo>
                  <a:cubicBezTo>
                    <a:pt x="725" y="1"/>
                    <a:pt x="615" y="40"/>
                    <a:pt x="536" y="119"/>
                  </a:cubicBezTo>
                  <a:lnTo>
                    <a:pt x="158" y="497"/>
                  </a:lnTo>
                  <a:cubicBezTo>
                    <a:pt x="1" y="654"/>
                    <a:pt x="1" y="938"/>
                    <a:pt x="158" y="1096"/>
                  </a:cubicBezTo>
                  <a:cubicBezTo>
                    <a:pt x="237" y="1174"/>
                    <a:pt x="340" y="1214"/>
                    <a:pt x="442" y="1214"/>
                  </a:cubicBezTo>
                  <a:cubicBezTo>
                    <a:pt x="544" y="1214"/>
                    <a:pt x="647" y="1174"/>
                    <a:pt x="725" y="1096"/>
                  </a:cubicBezTo>
                  <a:lnTo>
                    <a:pt x="1135" y="686"/>
                  </a:lnTo>
                  <a:cubicBezTo>
                    <a:pt x="1293" y="528"/>
                    <a:pt x="1293" y="245"/>
                    <a:pt x="1135" y="119"/>
                  </a:cubicBezTo>
                  <a:cubicBezTo>
                    <a:pt x="1056" y="40"/>
                    <a:pt x="946" y="1"/>
                    <a:pt x="8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842;p64">
              <a:extLst>
                <a:ext uri="{FF2B5EF4-FFF2-40B4-BE49-F238E27FC236}">
                  <a16:creationId xmlns:a16="http://schemas.microsoft.com/office/drawing/2014/main" id="{0DF2843E-B4FC-4484-BAAF-4021465B9841}"/>
                </a:ext>
              </a:extLst>
            </p:cNvPr>
            <p:cNvSpPr/>
            <p:nvPr/>
          </p:nvSpPr>
          <p:spPr>
            <a:xfrm>
              <a:off x="-60012750" y="373942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835" y="1"/>
                  </a:moveTo>
                  <a:cubicBezTo>
                    <a:pt x="725" y="1"/>
                    <a:pt x="614" y="40"/>
                    <a:pt x="536" y="119"/>
                  </a:cubicBezTo>
                  <a:lnTo>
                    <a:pt x="126" y="497"/>
                  </a:lnTo>
                  <a:cubicBezTo>
                    <a:pt x="0" y="654"/>
                    <a:pt x="0" y="938"/>
                    <a:pt x="126" y="1095"/>
                  </a:cubicBezTo>
                  <a:cubicBezTo>
                    <a:pt x="205" y="1174"/>
                    <a:pt x="315" y="1213"/>
                    <a:pt x="425" y="1213"/>
                  </a:cubicBezTo>
                  <a:cubicBezTo>
                    <a:pt x="536" y="1213"/>
                    <a:pt x="646" y="1174"/>
                    <a:pt x="725" y="1095"/>
                  </a:cubicBezTo>
                  <a:lnTo>
                    <a:pt x="1134" y="686"/>
                  </a:lnTo>
                  <a:cubicBezTo>
                    <a:pt x="1292" y="560"/>
                    <a:pt x="1292" y="276"/>
                    <a:pt x="1134" y="119"/>
                  </a:cubicBezTo>
                  <a:cubicBezTo>
                    <a:pt x="1056" y="40"/>
                    <a:pt x="945" y="1"/>
                    <a:pt x="8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843;p64">
              <a:extLst>
                <a:ext uri="{FF2B5EF4-FFF2-40B4-BE49-F238E27FC236}">
                  <a16:creationId xmlns:a16="http://schemas.microsoft.com/office/drawing/2014/main" id="{42D34D60-1920-4932-B309-B06EEFEBD223}"/>
                </a:ext>
              </a:extLst>
            </p:cNvPr>
            <p:cNvSpPr/>
            <p:nvPr/>
          </p:nvSpPr>
          <p:spPr>
            <a:xfrm>
              <a:off x="-60012750" y="393947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425" y="1"/>
                  </a:moveTo>
                  <a:cubicBezTo>
                    <a:pt x="315" y="1"/>
                    <a:pt x="205" y="40"/>
                    <a:pt x="126" y="119"/>
                  </a:cubicBezTo>
                  <a:cubicBezTo>
                    <a:pt x="0" y="245"/>
                    <a:pt x="0" y="528"/>
                    <a:pt x="126" y="686"/>
                  </a:cubicBezTo>
                  <a:lnTo>
                    <a:pt x="536" y="1096"/>
                  </a:lnTo>
                  <a:cubicBezTo>
                    <a:pt x="614" y="1174"/>
                    <a:pt x="725" y="1214"/>
                    <a:pt x="835" y="1214"/>
                  </a:cubicBezTo>
                  <a:cubicBezTo>
                    <a:pt x="945" y="1214"/>
                    <a:pt x="1056" y="1174"/>
                    <a:pt x="1134" y="1096"/>
                  </a:cubicBezTo>
                  <a:cubicBezTo>
                    <a:pt x="1292" y="938"/>
                    <a:pt x="1292" y="654"/>
                    <a:pt x="1134" y="497"/>
                  </a:cubicBezTo>
                  <a:lnTo>
                    <a:pt x="725" y="119"/>
                  </a:lnTo>
                  <a:cubicBezTo>
                    <a:pt x="646" y="40"/>
                    <a:pt x="536" y="1"/>
                    <a:pt x="4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844;p64">
              <a:extLst>
                <a:ext uri="{FF2B5EF4-FFF2-40B4-BE49-F238E27FC236}">
                  <a16:creationId xmlns:a16="http://schemas.microsoft.com/office/drawing/2014/main" id="{9E079B25-0759-426F-A335-B9C96AB238B6}"/>
                </a:ext>
              </a:extLst>
            </p:cNvPr>
            <p:cNvSpPr/>
            <p:nvPr/>
          </p:nvSpPr>
          <p:spPr>
            <a:xfrm>
              <a:off x="-60212825" y="373942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442" y="1"/>
                  </a:moveTo>
                  <a:cubicBezTo>
                    <a:pt x="340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686"/>
                  </a:cubicBezTo>
                  <a:lnTo>
                    <a:pt x="536" y="1095"/>
                  </a:lnTo>
                  <a:cubicBezTo>
                    <a:pt x="615" y="1174"/>
                    <a:pt x="725" y="1213"/>
                    <a:pt x="836" y="1213"/>
                  </a:cubicBezTo>
                  <a:cubicBezTo>
                    <a:pt x="946" y="1213"/>
                    <a:pt x="1056" y="1174"/>
                    <a:pt x="1135" y="1095"/>
                  </a:cubicBezTo>
                  <a:cubicBezTo>
                    <a:pt x="1293" y="938"/>
                    <a:pt x="1293" y="654"/>
                    <a:pt x="1135" y="497"/>
                  </a:cubicBezTo>
                  <a:lnTo>
                    <a:pt x="725" y="119"/>
                  </a:lnTo>
                  <a:cubicBezTo>
                    <a:pt x="647" y="40"/>
                    <a:pt x="544" y="1"/>
                    <a:pt x="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2" name="Google Shape;1582;p54"/>
          <p:cNvSpPr/>
          <p:nvPr/>
        </p:nvSpPr>
        <p:spPr>
          <a:xfrm rot="10800000">
            <a:off x="580051" y="-43823"/>
            <a:ext cx="3042300" cy="4153640"/>
          </a:xfrm>
          <a:prstGeom prst="snip1Rect">
            <a:avLst>
              <a:gd name="adj" fmla="val 0"/>
            </a:avLst>
          </a:prstGeom>
          <a:solidFill>
            <a:schemeClr val="bg1">
              <a:lumMod val="65000"/>
              <a:alpha val="61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E48AB"/>
              </a:solidFill>
            </a:endParaRPr>
          </a:p>
        </p:txBody>
      </p:sp>
      <p:sp>
        <p:nvSpPr>
          <p:cNvPr id="1583" name="Google Shape;1583;p54"/>
          <p:cNvSpPr txBox="1">
            <a:spLocks noGrp="1"/>
          </p:cNvSpPr>
          <p:nvPr>
            <p:ph type="ctrTitle"/>
          </p:nvPr>
        </p:nvSpPr>
        <p:spPr>
          <a:xfrm>
            <a:off x="513375" y="0"/>
            <a:ext cx="2588410" cy="9015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Value Proposition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584" name="Google Shape;1584;p54"/>
          <p:cNvSpPr txBox="1">
            <a:spLocks noGrp="1"/>
          </p:cNvSpPr>
          <p:nvPr>
            <p:ph type="subTitle" idx="1"/>
          </p:nvPr>
        </p:nvSpPr>
        <p:spPr>
          <a:xfrm>
            <a:off x="613459" y="1233793"/>
            <a:ext cx="2938182" cy="39097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CA" sz="1600" dirty="0">
                <a:solidFill>
                  <a:srgbClr val="FFFFFF"/>
                </a:solidFill>
              </a:rPr>
              <a:t>Accurate forecasts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n-CA" sz="1600" dirty="0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CA" sz="1600" dirty="0">
                <a:solidFill>
                  <a:srgbClr val="FFFFFF"/>
                </a:solidFill>
              </a:rPr>
              <a:t>Energy data analy</a:t>
            </a:r>
            <a:r>
              <a:rPr lang="en-CA" sz="1600" dirty="0"/>
              <a:t>tics</a:t>
            </a:r>
            <a:endParaRPr lang="en-CA" sz="1600" dirty="0">
              <a:solidFill>
                <a:srgbClr val="FFFFFF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n-CA" sz="1600" dirty="0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CA" sz="1600" dirty="0">
                <a:solidFill>
                  <a:srgbClr val="FFFFFF"/>
                </a:solidFill>
              </a:rPr>
              <a:t>Minimize loss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sz="1600" dirty="0"/>
          </a:p>
        </p:txBody>
      </p:sp>
      <p:sp>
        <p:nvSpPr>
          <p:cNvPr id="1591" name="Google Shape;1591;p54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FFFFFF"/>
                </a:solidFill>
              </a:rPr>
              <a:t>7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8221BCE8-218D-4FBE-A040-C33DFFEDA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219" y="3703991"/>
            <a:ext cx="1107161" cy="110716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54"/>
          <p:cNvSpPr/>
          <p:nvPr/>
        </p:nvSpPr>
        <p:spPr>
          <a:xfrm rot="10800000">
            <a:off x="5447870" y="-53789"/>
            <a:ext cx="3042300" cy="4160364"/>
          </a:xfrm>
          <a:prstGeom prst="snip1Rect">
            <a:avLst>
              <a:gd name="adj" fmla="val 0"/>
            </a:avLst>
          </a:prstGeom>
          <a:solidFill>
            <a:schemeClr val="bg1">
              <a:lumMod val="65000"/>
              <a:alpha val="61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E48AB"/>
              </a:solidFill>
            </a:endParaRPr>
          </a:p>
        </p:txBody>
      </p:sp>
      <p:sp>
        <p:nvSpPr>
          <p:cNvPr id="1583" name="Google Shape;1583;p54"/>
          <p:cNvSpPr txBox="1">
            <a:spLocks noGrp="1"/>
          </p:cNvSpPr>
          <p:nvPr>
            <p:ph type="ctrTitle"/>
          </p:nvPr>
        </p:nvSpPr>
        <p:spPr>
          <a:xfrm>
            <a:off x="5447870" y="-256450"/>
            <a:ext cx="2869136" cy="9015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Customers &amp; Partners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584" name="Google Shape;1584;p54"/>
          <p:cNvSpPr txBox="1">
            <a:spLocks noGrp="1"/>
          </p:cNvSpPr>
          <p:nvPr>
            <p:ph type="subTitle" idx="1"/>
          </p:nvPr>
        </p:nvSpPr>
        <p:spPr>
          <a:xfrm>
            <a:off x="5667546" y="815422"/>
            <a:ext cx="2869136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dirty="0"/>
              <a:t>Our </a:t>
            </a:r>
            <a:r>
              <a:rPr lang="en-CA" sz="1800" b="1" dirty="0"/>
              <a:t>customers </a:t>
            </a:r>
            <a:r>
              <a:rPr lang="en-CA" sz="1800" dirty="0"/>
              <a:t>are our </a:t>
            </a:r>
            <a:r>
              <a:rPr lang="en-CA" sz="1800" b="1" dirty="0"/>
              <a:t>partners!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CA" sz="1800" b="1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CA" sz="1600" dirty="0"/>
              <a:t>Ontario Power Generation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CA" sz="16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CA" sz="1600" dirty="0"/>
              <a:t>Canada Energy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CA" sz="16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CA" sz="1600" dirty="0"/>
              <a:t>IESO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CA" sz="16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CA" sz="1600" dirty="0"/>
              <a:t>London Hydro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</p:txBody>
      </p:sp>
      <p:sp>
        <p:nvSpPr>
          <p:cNvPr id="1591" name="Google Shape;1591;p54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FFFFFF"/>
                </a:solidFill>
              </a:rPr>
              <a:t>8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DB6708E2-7B99-472B-B7DF-1DE8A710B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7599BFCE-D58B-406C-8187-102C7A412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555" y="135494"/>
            <a:ext cx="3918110" cy="2054656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7F139F8A-15D4-4E46-81C1-6001A2868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366" y="1608022"/>
            <a:ext cx="2722976" cy="2722976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A531B34C-0F5E-4F82-8CA6-8B9F312399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4029" y="3443625"/>
            <a:ext cx="3924181" cy="2054656"/>
          </a:xfrm>
          <a:prstGeom prst="rect">
            <a:avLst/>
          </a:prstGeom>
        </p:spPr>
      </p:pic>
      <p:pic>
        <p:nvPicPr>
          <p:cNvPr id="12" name="Picture 11" descr="A picture containing computer&#10;&#10;Description automatically generated">
            <a:extLst>
              <a:ext uri="{FF2B5EF4-FFF2-40B4-BE49-F238E27FC236}">
                <a16:creationId xmlns:a16="http://schemas.microsoft.com/office/drawing/2014/main" id="{65D13388-0475-479D-80B2-5E978600D8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8108" y="2386879"/>
            <a:ext cx="3143250" cy="77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394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5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2588410" cy="9015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Revenue Stream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584" name="Google Shape;1584;p54"/>
          <p:cNvSpPr txBox="1">
            <a:spLocks noGrp="1"/>
          </p:cNvSpPr>
          <p:nvPr>
            <p:ph type="subTitle" idx="1"/>
          </p:nvPr>
        </p:nvSpPr>
        <p:spPr>
          <a:xfrm>
            <a:off x="349284" y="1914200"/>
            <a:ext cx="3917916" cy="901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sz="105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dirty="0"/>
              <a:t>Subscription based model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sz="105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sz="1050" dirty="0"/>
          </a:p>
        </p:txBody>
      </p:sp>
      <p:sp>
        <p:nvSpPr>
          <p:cNvPr id="1591" name="Google Shape;1591;p54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FFFFFF"/>
                </a:solidFill>
              </a:rPr>
              <a:t>9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6F7FF1-2BEA-4522-9068-F40660C780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65608" y="56348"/>
            <a:ext cx="3575862" cy="47548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effectLst>
            <a:outerShdw blurRad="50800" dist="254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C77C78EB-62BC-422E-9FB0-B4E8E2E4D7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52751"/>
      </p:ext>
    </p:extLst>
  </p:cSld>
  <p:clrMapOvr>
    <a:masterClrMapping/>
  </p:clrMapOvr>
</p:sld>
</file>

<file path=ppt/theme/theme1.xml><?xml version="1.0" encoding="utf-8"?>
<a:theme xmlns:a="http://schemas.openxmlformats.org/drawingml/2006/main" name="Elegant Busines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3531</TotalTime>
  <Words>544</Words>
  <Application>Microsoft Office PowerPoint</Application>
  <PresentationFormat>On-screen Show (16:9)</PresentationFormat>
  <Paragraphs>200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Squada One</vt:lpstr>
      <vt:lpstr>Roboto Condensed</vt:lpstr>
      <vt:lpstr>Wingdings</vt:lpstr>
      <vt:lpstr>Arial</vt:lpstr>
      <vt:lpstr>Roboto Slab Regular</vt:lpstr>
      <vt:lpstr>Elegant Business by Slidesgo</vt:lpstr>
      <vt:lpstr>PowerPoint Presentation</vt:lpstr>
      <vt:lpstr>PowerPoint Presentation</vt:lpstr>
      <vt:lpstr>PowerPoint Presentation</vt:lpstr>
      <vt:lpstr>WE CREATED A LAYERED SOLUTION…</vt:lpstr>
      <vt:lpstr>PowerPoint Presentation</vt:lpstr>
      <vt:lpstr>Business Model</vt:lpstr>
      <vt:lpstr>Value Proposition</vt:lpstr>
      <vt:lpstr>Customers &amp; Partners</vt:lpstr>
      <vt:lpstr>Revenue Stream</vt:lpstr>
      <vt:lpstr>Cost Model</vt:lpstr>
      <vt:lpstr>DEMONSTRATION</vt:lpstr>
      <vt:lpstr>Ottawa Electrical Demand and SMART Power Forecast</vt:lpstr>
      <vt:lpstr>Average Percentage Error for Models</vt:lpstr>
      <vt:lpstr>PowerPoint Presentation</vt:lpstr>
      <vt:lpstr>PowerPoint Presentation</vt:lpstr>
      <vt:lpstr>NEXT STEPS SCHEDULE</vt:lpstr>
      <vt:lpstr>MEET THE TEAM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 WORLD!</dc:title>
  <dc:creator>Dheeraj G</dc:creator>
  <cp:lastModifiedBy>Adam Dunn</cp:lastModifiedBy>
  <cp:revision>100</cp:revision>
  <dcterms:modified xsi:type="dcterms:W3CDTF">2020-05-26T17:51:33Z</dcterms:modified>
</cp:coreProperties>
</file>